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256" r:id="rId2"/>
    <p:sldId id="366" r:id="rId3"/>
    <p:sldId id="362" r:id="rId4"/>
    <p:sldId id="335" r:id="rId5"/>
    <p:sldId id="344" r:id="rId6"/>
    <p:sldId id="345" r:id="rId7"/>
    <p:sldId id="343" r:id="rId8"/>
    <p:sldId id="346" r:id="rId9"/>
    <p:sldId id="368" r:id="rId10"/>
    <p:sldId id="347" r:id="rId11"/>
    <p:sldId id="348" r:id="rId12"/>
    <p:sldId id="369" r:id="rId13"/>
    <p:sldId id="349" r:id="rId14"/>
    <p:sldId id="350" r:id="rId15"/>
    <p:sldId id="351" r:id="rId16"/>
    <p:sldId id="367" r:id="rId17"/>
    <p:sldId id="354" r:id="rId18"/>
    <p:sldId id="352" r:id="rId19"/>
    <p:sldId id="355" r:id="rId20"/>
    <p:sldId id="356" r:id="rId21"/>
    <p:sldId id="357" r:id="rId22"/>
    <p:sldId id="358" r:id="rId23"/>
    <p:sldId id="353" r:id="rId24"/>
  </p:sldIdLst>
  <p:sldSz cx="12192000" cy="6858000"/>
  <p:notesSz cx="7302500" cy="9588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4F6"/>
    <a:srgbClr val="6289F8"/>
    <a:srgbClr val="8097F8"/>
    <a:srgbClr val="2C61F6"/>
    <a:srgbClr val="F8F0D0"/>
    <a:srgbClr val="F2E4AA"/>
    <a:srgbClr val="000000"/>
    <a:srgbClr val="F4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C2B74-68C2-4A72-8B29-498F03D3953E}" v="28" dt="2020-11-30T07:59:04.796"/>
    <p1510:client id="{237F9A44-9A79-4979-B241-435B8C5C7392}" v="7" dt="2020-11-29T19:39:24.650"/>
    <p1510:client id="{615E5B19-0FEC-4C33-8146-37E76E56152A}" v="143" dt="2020-11-29T17:24:18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821" autoAdjust="0"/>
  </p:normalViewPr>
  <p:slideViewPr>
    <p:cSldViewPr>
      <p:cViewPr varScale="1">
        <p:scale>
          <a:sx n="88" d="100"/>
          <a:sy n="88" d="100"/>
        </p:scale>
        <p:origin x="103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A8022F6-8332-469E-B776-5F2D23A730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981C654-D93A-4C5A-B033-14E47089217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ea typeface="굴림" panose="020B0600000101010101" pitchFamily="50" charset="-127"/>
              </a:defRPr>
            </a:lvl1pPr>
          </a:lstStyle>
          <a:p>
            <a:fld id="{09678629-7D45-4B1B-AFC7-4193459A147B}" type="datetime8">
              <a:rPr lang="en-US" altLang="ko-KR"/>
              <a:pPr/>
              <a:t>11/30/2020 5:31 PM</a:t>
            </a:fld>
            <a:endParaRPr lang="en-US" altLang="ko-KR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6D4C57B4-ACE9-494A-AA4A-B929B22484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45912200-2FB2-4711-AD03-61DC1172CB6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ea typeface="굴림" panose="020B0600000101010101" pitchFamily="50" charset="-127"/>
              </a:defRPr>
            </a:lvl1pPr>
          </a:lstStyle>
          <a:p>
            <a:fld id="{51BB0C9B-28CA-417A-99DB-89E22283562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180E441-68E2-42BA-B91A-F2DB48CCC39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28D0933-59F0-4AF1-9DA9-BD50076FFDA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ea typeface="굴림" panose="020B0600000101010101" pitchFamily="50" charset="-127"/>
              </a:defRPr>
            </a:lvl1pPr>
          </a:lstStyle>
          <a:p>
            <a:fld id="{B3CEDDE6-459E-43A8-8FDE-C5D6ABB626A7}" type="datetime8">
              <a:rPr lang="en-US" altLang="ko-KR"/>
              <a:pPr/>
              <a:t>11/30/2020 5:31 PM</a:t>
            </a:fld>
            <a:endParaRPr lang="en-US" altLang="ko-KR"/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B6F922EE-1F9E-4067-8251-87DAA295EAC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8651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6EDCE99-A4B1-4FE1-BB11-CC6389889FD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CEBB414-490E-4831-AD86-36515FAE17F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FE7E6C9-9955-47DA-BDA3-76601D3FC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ea typeface="굴림" panose="020B0600000101010101" pitchFamily="50" charset="-127"/>
              </a:defRPr>
            </a:lvl1pPr>
          </a:lstStyle>
          <a:p>
            <a:fld id="{5B8989A0-CC14-402B-8009-F81E342C38E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0B1AC71-49E0-4487-8F3C-467D38ED3A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3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F745F04B-5642-47F3-95EE-B0506686920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CACF79B-0825-40D3-842D-4D5CDA00BF94}" type="datetime8">
              <a:rPr lang="en-US" altLang="ko-KR" sz="1300"/>
              <a:pPr eaLnBrk="1" hangingPunct="1"/>
              <a:t>11/30/2020 5:31 PM</a:t>
            </a:fld>
            <a:endParaRPr lang="en-US" altLang="ko-KR" sz="1300"/>
          </a:p>
        </p:txBody>
      </p:sp>
      <p:sp>
        <p:nvSpPr>
          <p:cNvPr id="24580" name="Rectangle 7">
            <a:extLst>
              <a:ext uri="{FF2B5EF4-FFF2-40B4-BE49-F238E27FC236}">
                <a16:creationId xmlns:a16="http://schemas.microsoft.com/office/drawing/2014/main" id="{29F50361-1E1A-4ACD-ABF0-B86BF71161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612DA65-1611-4140-A9F8-27A3155C442A}" type="slidenum">
              <a:rPr lang="en-US" altLang="ko-KR" sz="1300"/>
              <a:pPr eaLnBrk="1" hangingPunct="1"/>
              <a:t>1</a:t>
            </a:fld>
            <a:endParaRPr lang="en-US" altLang="ko-KR" sz="1300"/>
          </a:p>
        </p:txBody>
      </p:sp>
      <p:sp>
        <p:nvSpPr>
          <p:cNvPr id="24581" name="Rectangle 2">
            <a:extLst>
              <a:ext uri="{FF2B5EF4-FFF2-40B4-BE49-F238E27FC236}">
                <a16:creationId xmlns:a16="http://schemas.microsoft.com/office/drawing/2014/main" id="{AEF161A4-4176-4717-9FC2-3B3510D0F0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86512" cy="3594100"/>
          </a:xfrm>
          <a:ln/>
        </p:spPr>
      </p:sp>
      <p:sp>
        <p:nvSpPr>
          <p:cNvPr id="24582" name="Rectangle 3">
            <a:extLst>
              <a:ext uri="{FF2B5EF4-FFF2-40B4-BE49-F238E27FC236}">
                <a16:creationId xmlns:a16="http://schemas.microsoft.com/office/drawing/2014/main" id="{46563864-F7EF-447A-AC30-256F85C65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CEDDE6-459E-43A8-8FDE-C5D6ABB626A7}" type="datetime8">
              <a:rPr lang="en-US" altLang="ko-KR" smtClean="0"/>
              <a:pPr/>
              <a:t>11/30/2020 5:31 PM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989A0-CC14-402B-8009-F81E342C38E4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113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CEDDE6-459E-43A8-8FDE-C5D6ABB626A7}" type="datetime8">
              <a:rPr lang="en-US" altLang="ko-KR" smtClean="0"/>
              <a:pPr/>
              <a:t>11/30/2020 5:31 PM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989A0-CC14-402B-8009-F81E342C38E4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262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AE03BCB-62C5-45C4-B99A-4A36669AFD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3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B4AF63C-88C6-47D9-A19C-15BE654C67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85FE8D6-66EC-4222-B51D-EF3B04C3C8AB}" type="datetime8">
              <a:rPr lang="en-US" altLang="ko-KR" sz="1300"/>
              <a:pPr eaLnBrk="1" hangingPunct="1"/>
              <a:t>11/30/2020 5:31 PM</a:t>
            </a:fld>
            <a:endParaRPr lang="en-US" altLang="ko-KR" sz="1300"/>
          </a:p>
        </p:txBody>
      </p:sp>
      <p:sp>
        <p:nvSpPr>
          <p:cNvPr id="25604" name="Rectangle 7">
            <a:extLst>
              <a:ext uri="{FF2B5EF4-FFF2-40B4-BE49-F238E27FC236}">
                <a16:creationId xmlns:a16="http://schemas.microsoft.com/office/drawing/2014/main" id="{B6F6F3BF-ECFD-40E6-8839-DE79D1092A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86343CA-760C-40B8-844A-1D51B7623305}" type="slidenum">
              <a:rPr lang="en-US" altLang="ko-KR" sz="1300"/>
              <a:pPr eaLnBrk="1" hangingPunct="1"/>
              <a:t>4</a:t>
            </a:fld>
            <a:endParaRPr lang="en-US" altLang="ko-KR" sz="1300"/>
          </a:p>
        </p:txBody>
      </p:sp>
      <p:sp>
        <p:nvSpPr>
          <p:cNvPr id="25605" name="Rectangle 2">
            <a:extLst>
              <a:ext uri="{FF2B5EF4-FFF2-40B4-BE49-F238E27FC236}">
                <a16:creationId xmlns:a16="http://schemas.microsoft.com/office/drawing/2014/main" id="{D3403024-BAD9-4FAD-B24F-9B04AC63AA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86512" cy="3594100"/>
          </a:xfrm>
          <a:ln/>
        </p:spPr>
      </p:sp>
      <p:sp>
        <p:nvSpPr>
          <p:cNvPr id="25606" name="Rectangle 3">
            <a:extLst>
              <a:ext uri="{FF2B5EF4-FFF2-40B4-BE49-F238E27FC236}">
                <a16:creationId xmlns:a16="http://schemas.microsoft.com/office/drawing/2014/main" id="{F07EF243-B570-44C2-84AB-DDB0058290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CEDDE6-459E-43A8-8FDE-C5D6ABB626A7}" type="datetime8">
              <a:rPr lang="en-US" altLang="ko-KR" smtClean="0"/>
              <a:pPr/>
              <a:t>11/30/2020 5:31 PM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989A0-CC14-402B-8009-F81E342C38E4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362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CEDDE6-459E-43A8-8FDE-C5D6ABB626A7}" type="datetime8">
              <a:rPr lang="en-US" altLang="ko-KR" smtClean="0"/>
              <a:pPr/>
              <a:t>11/30/2020 5:31 PM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989A0-CC14-402B-8009-F81E342C38E4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984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CEDDE6-459E-43A8-8FDE-C5D6ABB626A7}" type="datetime8">
              <a:rPr lang="en-US" altLang="ko-KR" smtClean="0"/>
              <a:pPr/>
              <a:t>11/30/2020 5:31 PM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989A0-CC14-402B-8009-F81E342C38E4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2871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CEDDE6-459E-43A8-8FDE-C5D6ABB626A7}" type="datetime8">
              <a:rPr lang="en-US" altLang="ko-KR" smtClean="0"/>
              <a:pPr/>
              <a:t>11/30/2020 5:31 PM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989A0-CC14-402B-8009-F81E342C38E4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616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CEDDE6-459E-43A8-8FDE-C5D6ABB626A7}" type="datetime8">
              <a:rPr lang="en-US" altLang="ko-KR" smtClean="0"/>
              <a:pPr/>
              <a:t>11/30/2020 5:31 PM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989A0-CC14-402B-8009-F81E342C38E4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845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CEDDE6-459E-43A8-8FDE-C5D6ABB626A7}" type="datetime8">
              <a:rPr lang="en-US" altLang="ko-KR" smtClean="0"/>
              <a:pPr/>
              <a:t>11/30/2020 5:31 PM</a:t>
            </a:fld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989A0-CC14-402B-8009-F81E342C38E4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296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264F422-53D4-4427-974A-6050330093F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B92B6A69-ADF7-4833-BA95-E1F0E2D10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E8509EF5-57C3-4334-893A-B35341053D2F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grpSp>
            <p:nvGrpSpPr>
              <p:cNvPr id="16" name="Group 5">
                <a:extLst>
                  <a:ext uri="{FF2B5EF4-FFF2-40B4-BE49-F238E27FC236}">
                    <a16:creationId xmlns:a16="http://schemas.microsoft.com/office/drawing/2014/main" id="{ED4D43BB-F7B5-408B-95EF-1C082FA5C012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>
                  <a:extLst>
                    <a:ext uri="{FF2B5EF4-FFF2-40B4-BE49-F238E27FC236}">
                      <a16:creationId xmlns:a16="http://schemas.microsoft.com/office/drawing/2014/main" id="{17E51949-5D76-48E2-BCF2-7E2426A304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19" name="Line 7">
                  <a:extLst>
                    <a:ext uri="{FF2B5EF4-FFF2-40B4-BE49-F238E27FC236}">
                      <a16:creationId xmlns:a16="http://schemas.microsoft.com/office/drawing/2014/main" id="{E0A6BE45-AE1F-409D-86B7-962731B168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0" name="Line 8">
                  <a:extLst>
                    <a:ext uri="{FF2B5EF4-FFF2-40B4-BE49-F238E27FC236}">
                      <a16:creationId xmlns:a16="http://schemas.microsoft.com/office/drawing/2014/main" id="{D7688811-C4B7-4013-8B69-F340159B81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1" name="Line 9">
                  <a:extLst>
                    <a:ext uri="{FF2B5EF4-FFF2-40B4-BE49-F238E27FC236}">
                      <a16:creationId xmlns:a16="http://schemas.microsoft.com/office/drawing/2014/main" id="{4D4FD242-21F8-46D1-A236-338BDC716C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2" name="Line 10">
                  <a:extLst>
                    <a:ext uri="{FF2B5EF4-FFF2-40B4-BE49-F238E27FC236}">
                      <a16:creationId xmlns:a16="http://schemas.microsoft.com/office/drawing/2014/main" id="{3D3BF964-F7DB-4206-8F35-CBEB6BB359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3" name="Line 11">
                  <a:extLst>
                    <a:ext uri="{FF2B5EF4-FFF2-40B4-BE49-F238E27FC236}">
                      <a16:creationId xmlns:a16="http://schemas.microsoft.com/office/drawing/2014/main" id="{63EC04A2-1A63-4CA5-BCB0-10979AC1E0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4" name="Line 12">
                  <a:extLst>
                    <a:ext uri="{FF2B5EF4-FFF2-40B4-BE49-F238E27FC236}">
                      <a16:creationId xmlns:a16="http://schemas.microsoft.com/office/drawing/2014/main" id="{3DF7FA9E-4D6A-4C0D-8FBA-F8B7070343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5" name="Line 13">
                  <a:extLst>
                    <a:ext uri="{FF2B5EF4-FFF2-40B4-BE49-F238E27FC236}">
                      <a16:creationId xmlns:a16="http://schemas.microsoft.com/office/drawing/2014/main" id="{B826B287-BDB3-4CD7-BB18-DC553D4DB4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6" name="Line 14">
                  <a:extLst>
                    <a:ext uri="{FF2B5EF4-FFF2-40B4-BE49-F238E27FC236}">
                      <a16:creationId xmlns:a16="http://schemas.microsoft.com/office/drawing/2014/main" id="{3670C6AC-5AC1-4134-87FB-29D6A9908B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7" name="Line 15">
                  <a:extLst>
                    <a:ext uri="{FF2B5EF4-FFF2-40B4-BE49-F238E27FC236}">
                      <a16:creationId xmlns:a16="http://schemas.microsoft.com/office/drawing/2014/main" id="{3D6B0822-7FE1-4B47-A079-10E01F0801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8" name="Line 16">
                  <a:extLst>
                    <a:ext uri="{FF2B5EF4-FFF2-40B4-BE49-F238E27FC236}">
                      <a16:creationId xmlns:a16="http://schemas.microsoft.com/office/drawing/2014/main" id="{9A7BADC7-8D8A-4F61-A348-DA446D7921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29" name="Line 17">
                  <a:extLst>
                    <a:ext uri="{FF2B5EF4-FFF2-40B4-BE49-F238E27FC236}">
                      <a16:creationId xmlns:a16="http://schemas.microsoft.com/office/drawing/2014/main" id="{EB5511E6-DFC4-4DB4-8764-2EADAC7EE2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0" name="Line 18">
                  <a:extLst>
                    <a:ext uri="{FF2B5EF4-FFF2-40B4-BE49-F238E27FC236}">
                      <a16:creationId xmlns:a16="http://schemas.microsoft.com/office/drawing/2014/main" id="{C46A24F6-E419-4BF4-ABB5-A3C28F7AEF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1" name="Line 19">
                  <a:extLst>
                    <a:ext uri="{FF2B5EF4-FFF2-40B4-BE49-F238E27FC236}">
                      <a16:creationId xmlns:a16="http://schemas.microsoft.com/office/drawing/2014/main" id="{AEF70CA9-6112-4254-81C2-0008FBC05A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2" name="Line 20">
                  <a:extLst>
                    <a:ext uri="{FF2B5EF4-FFF2-40B4-BE49-F238E27FC236}">
                      <a16:creationId xmlns:a16="http://schemas.microsoft.com/office/drawing/2014/main" id="{55A881CF-F3A9-4AC4-B3E4-8AA956889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3" name="Line 21">
                  <a:extLst>
                    <a:ext uri="{FF2B5EF4-FFF2-40B4-BE49-F238E27FC236}">
                      <a16:creationId xmlns:a16="http://schemas.microsoft.com/office/drawing/2014/main" id="{FA46428E-BC8A-4943-B345-B2F78F51CA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4" name="Line 22">
                  <a:extLst>
                    <a:ext uri="{FF2B5EF4-FFF2-40B4-BE49-F238E27FC236}">
                      <a16:creationId xmlns:a16="http://schemas.microsoft.com/office/drawing/2014/main" id="{CE313607-06B0-484E-BA62-194FFF438A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5" name="Line 23">
                  <a:extLst>
                    <a:ext uri="{FF2B5EF4-FFF2-40B4-BE49-F238E27FC236}">
                      <a16:creationId xmlns:a16="http://schemas.microsoft.com/office/drawing/2014/main" id="{4E02DD30-A22A-4287-9CF0-589B21CCA4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6" name="Line 24">
                  <a:extLst>
                    <a:ext uri="{FF2B5EF4-FFF2-40B4-BE49-F238E27FC236}">
                      <a16:creationId xmlns:a16="http://schemas.microsoft.com/office/drawing/2014/main" id="{9A922086-A7D5-4FB8-A09D-6BC31AA83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7" name="Line 25">
                  <a:extLst>
                    <a:ext uri="{FF2B5EF4-FFF2-40B4-BE49-F238E27FC236}">
                      <a16:creationId xmlns:a16="http://schemas.microsoft.com/office/drawing/2014/main" id="{27E223D5-5679-4961-8200-C8C3E5629F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8" name="Line 26">
                  <a:extLst>
                    <a:ext uri="{FF2B5EF4-FFF2-40B4-BE49-F238E27FC236}">
                      <a16:creationId xmlns:a16="http://schemas.microsoft.com/office/drawing/2014/main" id="{91737C6E-DCA8-4D7F-AFB2-9878F0554E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39" name="Line 27">
                  <a:extLst>
                    <a:ext uri="{FF2B5EF4-FFF2-40B4-BE49-F238E27FC236}">
                      <a16:creationId xmlns:a16="http://schemas.microsoft.com/office/drawing/2014/main" id="{FFAB8D3F-2F77-49C1-A8C1-4070D2F4E2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0" name="Line 28">
                  <a:extLst>
                    <a:ext uri="{FF2B5EF4-FFF2-40B4-BE49-F238E27FC236}">
                      <a16:creationId xmlns:a16="http://schemas.microsoft.com/office/drawing/2014/main" id="{44BEA587-AC86-4349-8D10-FE9A03615F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" name="Line 29">
                  <a:extLst>
                    <a:ext uri="{FF2B5EF4-FFF2-40B4-BE49-F238E27FC236}">
                      <a16:creationId xmlns:a16="http://schemas.microsoft.com/office/drawing/2014/main" id="{079B3937-A964-4747-9D8D-EB3C5428A0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2" name="Line 30">
                  <a:extLst>
                    <a:ext uri="{FF2B5EF4-FFF2-40B4-BE49-F238E27FC236}">
                      <a16:creationId xmlns:a16="http://schemas.microsoft.com/office/drawing/2014/main" id="{94BE265E-4AAA-47B1-827D-1CA0E18414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3" name="Line 31">
                  <a:extLst>
                    <a:ext uri="{FF2B5EF4-FFF2-40B4-BE49-F238E27FC236}">
                      <a16:creationId xmlns:a16="http://schemas.microsoft.com/office/drawing/2014/main" id="{8ECEFA4C-E594-4C04-B412-9999A9B430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4" name="Line 32">
                  <a:extLst>
                    <a:ext uri="{FF2B5EF4-FFF2-40B4-BE49-F238E27FC236}">
                      <a16:creationId xmlns:a16="http://schemas.microsoft.com/office/drawing/2014/main" id="{F30109AA-80B0-43ED-8310-26CE89DE0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5" name="Line 33">
                  <a:extLst>
                    <a:ext uri="{FF2B5EF4-FFF2-40B4-BE49-F238E27FC236}">
                      <a16:creationId xmlns:a16="http://schemas.microsoft.com/office/drawing/2014/main" id="{7368529D-0F06-477F-BCC9-54DA5CAB43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6" name="Line 34">
                  <a:extLst>
                    <a:ext uri="{FF2B5EF4-FFF2-40B4-BE49-F238E27FC236}">
                      <a16:creationId xmlns:a16="http://schemas.microsoft.com/office/drawing/2014/main" id="{DF882084-28B7-4A85-9734-1C4E4A2256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7" name="Line 35">
                  <a:extLst>
                    <a:ext uri="{FF2B5EF4-FFF2-40B4-BE49-F238E27FC236}">
                      <a16:creationId xmlns:a16="http://schemas.microsoft.com/office/drawing/2014/main" id="{E592EE2C-FB31-46A4-A1B2-55EB42F7DD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8" name="Line 36">
                  <a:extLst>
                    <a:ext uri="{FF2B5EF4-FFF2-40B4-BE49-F238E27FC236}">
                      <a16:creationId xmlns:a16="http://schemas.microsoft.com/office/drawing/2014/main" id="{FAEE6576-969A-41CE-8B0D-3802B5DC98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9" name="Line 37">
                  <a:extLst>
                    <a:ext uri="{FF2B5EF4-FFF2-40B4-BE49-F238E27FC236}">
                      <a16:creationId xmlns:a16="http://schemas.microsoft.com/office/drawing/2014/main" id="{846F1C9A-5DEC-4BD0-88AC-C23C9ADEF1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0" name="Line 38">
                  <a:extLst>
                    <a:ext uri="{FF2B5EF4-FFF2-40B4-BE49-F238E27FC236}">
                      <a16:creationId xmlns:a16="http://schemas.microsoft.com/office/drawing/2014/main" id="{CD4F1977-CE8A-451E-A13D-B6B8BF48A7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1" name="Line 39">
                  <a:extLst>
                    <a:ext uri="{FF2B5EF4-FFF2-40B4-BE49-F238E27FC236}">
                      <a16:creationId xmlns:a16="http://schemas.microsoft.com/office/drawing/2014/main" id="{2BAFE97C-6F6A-43F2-B465-DCAF721699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2" name="Line 40">
                  <a:extLst>
                    <a:ext uri="{FF2B5EF4-FFF2-40B4-BE49-F238E27FC236}">
                      <a16:creationId xmlns:a16="http://schemas.microsoft.com/office/drawing/2014/main" id="{91F4C3DE-ABD0-41A8-9726-EE608876FE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3" name="Line 41">
                  <a:extLst>
                    <a:ext uri="{FF2B5EF4-FFF2-40B4-BE49-F238E27FC236}">
                      <a16:creationId xmlns:a16="http://schemas.microsoft.com/office/drawing/2014/main" id="{4DAF746A-640A-4779-A907-FDE869BC58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4" name="Line 42">
                  <a:extLst>
                    <a:ext uri="{FF2B5EF4-FFF2-40B4-BE49-F238E27FC236}">
                      <a16:creationId xmlns:a16="http://schemas.microsoft.com/office/drawing/2014/main" id="{CB11C547-697E-42C8-A2F1-E6362F811B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5" name="Line 43">
                  <a:extLst>
                    <a:ext uri="{FF2B5EF4-FFF2-40B4-BE49-F238E27FC236}">
                      <a16:creationId xmlns:a16="http://schemas.microsoft.com/office/drawing/2014/main" id="{DBD2090F-08E4-4CD9-8570-1A3F061141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6" name="Line 44">
                  <a:extLst>
                    <a:ext uri="{FF2B5EF4-FFF2-40B4-BE49-F238E27FC236}">
                      <a16:creationId xmlns:a16="http://schemas.microsoft.com/office/drawing/2014/main" id="{0DBA2AE3-0F8A-4D64-BE7C-F3E95D00EF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7" name="Line 45">
                  <a:extLst>
                    <a:ext uri="{FF2B5EF4-FFF2-40B4-BE49-F238E27FC236}">
                      <a16:creationId xmlns:a16="http://schemas.microsoft.com/office/drawing/2014/main" id="{B40A17AB-721C-465E-A386-B469214A78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8" name="Line 46">
                  <a:extLst>
                    <a:ext uri="{FF2B5EF4-FFF2-40B4-BE49-F238E27FC236}">
                      <a16:creationId xmlns:a16="http://schemas.microsoft.com/office/drawing/2014/main" id="{4171C1F3-01B3-4604-9B78-FBD8B6AA30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59" name="Line 47">
                  <a:extLst>
                    <a:ext uri="{FF2B5EF4-FFF2-40B4-BE49-F238E27FC236}">
                      <a16:creationId xmlns:a16="http://schemas.microsoft.com/office/drawing/2014/main" id="{FA7E8E33-3255-45D4-A448-8146D7AA7D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0" name="Line 48">
                  <a:extLst>
                    <a:ext uri="{FF2B5EF4-FFF2-40B4-BE49-F238E27FC236}">
                      <a16:creationId xmlns:a16="http://schemas.microsoft.com/office/drawing/2014/main" id="{E370A889-6E66-46CC-89B4-77061E8AAF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1" name="Line 49">
                  <a:extLst>
                    <a:ext uri="{FF2B5EF4-FFF2-40B4-BE49-F238E27FC236}">
                      <a16:creationId xmlns:a16="http://schemas.microsoft.com/office/drawing/2014/main" id="{1AE32D5D-C718-43F9-8531-C00DCEA2C4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2" name="Line 50">
                  <a:extLst>
                    <a:ext uri="{FF2B5EF4-FFF2-40B4-BE49-F238E27FC236}">
                      <a16:creationId xmlns:a16="http://schemas.microsoft.com/office/drawing/2014/main" id="{E497515C-187E-48FD-B97A-D90963E4C3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3" name="Line 51">
                  <a:extLst>
                    <a:ext uri="{FF2B5EF4-FFF2-40B4-BE49-F238E27FC236}">
                      <a16:creationId xmlns:a16="http://schemas.microsoft.com/office/drawing/2014/main" id="{8DC1BCF2-1EAC-44C4-A120-69CD23A152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4" name="Line 52">
                  <a:extLst>
                    <a:ext uri="{FF2B5EF4-FFF2-40B4-BE49-F238E27FC236}">
                      <a16:creationId xmlns:a16="http://schemas.microsoft.com/office/drawing/2014/main" id="{A8FAE5FC-50F2-46D4-9863-264A852520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5" name="Line 53">
                  <a:extLst>
                    <a:ext uri="{FF2B5EF4-FFF2-40B4-BE49-F238E27FC236}">
                      <a16:creationId xmlns:a16="http://schemas.microsoft.com/office/drawing/2014/main" id="{568A7A91-EEA7-46E5-B2D3-DF7DAF6D42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6" name="Line 54">
                  <a:extLst>
                    <a:ext uri="{FF2B5EF4-FFF2-40B4-BE49-F238E27FC236}">
                      <a16:creationId xmlns:a16="http://schemas.microsoft.com/office/drawing/2014/main" id="{E85EE21C-433A-4443-BB42-19D12864AE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7" name="Line 55">
                  <a:extLst>
                    <a:ext uri="{FF2B5EF4-FFF2-40B4-BE49-F238E27FC236}">
                      <a16:creationId xmlns:a16="http://schemas.microsoft.com/office/drawing/2014/main" id="{3F43C11D-27AA-4BDF-A6F5-DBAAE2D09C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2EF0155D-7BC6-4C2C-B79D-BA6D7DFCC5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</p:grpSp>
          <p:sp>
            <p:nvSpPr>
              <p:cNvPr id="17" name="Line 57">
                <a:extLst>
                  <a:ext uri="{FF2B5EF4-FFF2-40B4-BE49-F238E27FC236}">
                    <a16:creationId xmlns:a16="http://schemas.microsoft.com/office/drawing/2014/main" id="{15848485-079C-4C9E-B06A-F4A0778EA626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</p:grpSp>
        <p:grpSp>
          <p:nvGrpSpPr>
            <p:cNvPr id="6" name="Group 58">
              <a:extLst>
                <a:ext uri="{FF2B5EF4-FFF2-40B4-BE49-F238E27FC236}">
                  <a16:creationId xmlns:a16="http://schemas.microsoft.com/office/drawing/2014/main" id="{745FC46B-3BEC-4DA0-856D-5F38276FB0E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>
                <a:extLst>
                  <a:ext uri="{FF2B5EF4-FFF2-40B4-BE49-F238E27FC236}">
                    <a16:creationId xmlns:a16="http://schemas.microsoft.com/office/drawing/2014/main" id="{924FF637-B216-4054-B1EF-20AE37599F6B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12" name="Line 60">
                <a:extLst>
                  <a:ext uri="{FF2B5EF4-FFF2-40B4-BE49-F238E27FC236}">
                    <a16:creationId xmlns:a16="http://schemas.microsoft.com/office/drawing/2014/main" id="{D15522DC-DB4E-47F5-8C3F-9F5149E9CDB1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13" name="Line 61">
                <a:extLst>
                  <a:ext uri="{FF2B5EF4-FFF2-40B4-BE49-F238E27FC236}">
                    <a16:creationId xmlns:a16="http://schemas.microsoft.com/office/drawing/2014/main" id="{9D66066E-44AC-4C37-8E32-AF08FFBCA172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14" name="Arc 62">
                <a:extLst>
                  <a:ext uri="{FF2B5EF4-FFF2-40B4-BE49-F238E27FC236}">
                    <a16:creationId xmlns:a16="http://schemas.microsoft.com/office/drawing/2014/main" id="{D2582746-B2F2-4243-97D7-9BC86D79B930}"/>
                  </a:ext>
                </a:extLst>
              </p:cNvPr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</p:grpSp>
        <p:grpSp>
          <p:nvGrpSpPr>
            <p:cNvPr id="7" name="Group 63">
              <a:extLst>
                <a:ext uri="{FF2B5EF4-FFF2-40B4-BE49-F238E27FC236}">
                  <a16:creationId xmlns:a16="http://schemas.microsoft.com/office/drawing/2014/main" id="{1BE84502-025F-40F3-81CD-9D32D7AF99A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>
                <a:extLst>
                  <a:ext uri="{FF2B5EF4-FFF2-40B4-BE49-F238E27FC236}">
                    <a16:creationId xmlns:a16="http://schemas.microsoft.com/office/drawing/2014/main" id="{F0D481D8-DFD9-4E22-B776-91BD070FF9C8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9" name="Line 65">
                <a:extLst>
                  <a:ext uri="{FF2B5EF4-FFF2-40B4-BE49-F238E27FC236}">
                    <a16:creationId xmlns:a16="http://schemas.microsoft.com/office/drawing/2014/main" id="{F3CF7BA0-4828-46E0-B085-9CBCE573A7BE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10" name="Arc 66">
                <a:extLst>
                  <a:ext uri="{FF2B5EF4-FFF2-40B4-BE49-F238E27FC236}">
                    <a16:creationId xmlns:a16="http://schemas.microsoft.com/office/drawing/2014/main" id="{E5483BAC-9859-410D-9EDD-864109C57F4C}"/>
                  </a:ext>
                </a:extLst>
              </p:cNvPr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Date Placeholder 72">
            <a:extLst>
              <a:ext uri="{FF2B5EF4-FFF2-40B4-BE49-F238E27FC236}">
                <a16:creationId xmlns:a16="http://schemas.microsoft.com/office/drawing/2014/main" id="{C641E1D6-8076-4BE6-BBED-7DD4CFC0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70" name="Slide Number Placeholder 73">
            <a:extLst>
              <a:ext uri="{FF2B5EF4-FFF2-40B4-BE49-F238E27FC236}">
                <a16:creationId xmlns:a16="http://schemas.microsoft.com/office/drawing/2014/main" id="{63CCA976-1512-4B5A-9BFD-780C835D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83B083-99F9-4319-846B-78A3B71BD867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1" name="Footer Placeholder 74">
            <a:extLst>
              <a:ext uri="{FF2B5EF4-FFF2-40B4-BE49-F238E27FC236}">
                <a16:creationId xmlns:a16="http://schemas.microsoft.com/office/drawing/2014/main" id="{9CAFD66B-093F-4474-9FD3-792980C18C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251628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00ADC937-5CC5-4C61-8589-7FC6F12439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657887F9-E173-4758-B6D0-B438B2ADFA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21DA63FD-8E0F-4402-AAB2-2FF461AEEA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6B7268-DBC8-41E5-88AF-13BBFEE793D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084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E3994844-BBA8-460B-9BDD-A8189A84AA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E98CA7F3-C236-4EE9-BC63-E8E731C822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7AB0ACB9-B152-4A95-B42C-8C11C2ACAD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8DC8E-8E89-434D-9558-59174343591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0499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5">
            <a:extLst>
              <a:ext uri="{FF2B5EF4-FFF2-40B4-BE49-F238E27FC236}">
                <a16:creationId xmlns:a16="http://schemas.microsoft.com/office/drawing/2014/main" id="{EADA57D6-0DD4-4C04-B3A6-D221942791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4A6F7BF8-5793-4C8E-9650-44145D8F93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94DA47AE-9590-4E64-ABB6-AC72C29414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12A211-61ED-4431-A7E7-E5C26621CB7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498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>
            <a:extLst>
              <a:ext uri="{FF2B5EF4-FFF2-40B4-BE49-F238E27FC236}">
                <a16:creationId xmlns:a16="http://schemas.microsoft.com/office/drawing/2014/main" id="{B3C6DAB5-8EAF-4F8C-99BD-129A79A554A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6152" name="Group 3">
              <a:extLst>
                <a:ext uri="{FF2B5EF4-FFF2-40B4-BE49-F238E27FC236}">
                  <a16:creationId xmlns:a16="http://schemas.microsoft.com/office/drawing/2014/main" id="{A774BAED-76CF-405A-BA2A-9D6633F8C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6159" name="Group 4">
                <a:extLst>
                  <a:ext uri="{FF2B5EF4-FFF2-40B4-BE49-F238E27FC236}">
                    <a16:creationId xmlns:a16="http://schemas.microsoft.com/office/drawing/2014/main" id="{00A9A12C-8095-42FB-80CF-A9819B4870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01" name="Line 5">
                  <a:extLst>
                    <a:ext uri="{FF2B5EF4-FFF2-40B4-BE49-F238E27FC236}">
                      <a16:creationId xmlns:a16="http://schemas.microsoft.com/office/drawing/2014/main" id="{A5C35444-DE89-4F30-8647-F9D6DA6172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2" name="Line 6">
                  <a:extLst>
                    <a:ext uri="{FF2B5EF4-FFF2-40B4-BE49-F238E27FC236}">
                      <a16:creationId xmlns:a16="http://schemas.microsoft.com/office/drawing/2014/main" id="{9EA43E16-95E2-48CE-BE3C-F39741404C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3" name="Line 7">
                  <a:extLst>
                    <a:ext uri="{FF2B5EF4-FFF2-40B4-BE49-F238E27FC236}">
                      <a16:creationId xmlns:a16="http://schemas.microsoft.com/office/drawing/2014/main" id="{979D0808-CAF7-4253-AB55-D4926CFDF1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4" name="Line 8">
                  <a:extLst>
                    <a:ext uri="{FF2B5EF4-FFF2-40B4-BE49-F238E27FC236}">
                      <a16:creationId xmlns:a16="http://schemas.microsoft.com/office/drawing/2014/main" id="{D9D6DB5C-2D2B-4F31-8C92-1A8243AE5B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5" name="Line 9">
                  <a:extLst>
                    <a:ext uri="{FF2B5EF4-FFF2-40B4-BE49-F238E27FC236}">
                      <a16:creationId xmlns:a16="http://schemas.microsoft.com/office/drawing/2014/main" id="{021E00E5-237F-4D7F-8872-E318D36519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6" name="Line 10">
                  <a:extLst>
                    <a:ext uri="{FF2B5EF4-FFF2-40B4-BE49-F238E27FC236}">
                      <a16:creationId xmlns:a16="http://schemas.microsoft.com/office/drawing/2014/main" id="{F561C9B9-CACF-482B-BB10-1E94506EE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7" name="Line 11">
                  <a:extLst>
                    <a:ext uri="{FF2B5EF4-FFF2-40B4-BE49-F238E27FC236}">
                      <a16:creationId xmlns:a16="http://schemas.microsoft.com/office/drawing/2014/main" id="{006D6979-1A3E-4626-B3BD-BBABC130D5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8" name="Line 12">
                  <a:extLst>
                    <a:ext uri="{FF2B5EF4-FFF2-40B4-BE49-F238E27FC236}">
                      <a16:creationId xmlns:a16="http://schemas.microsoft.com/office/drawing/2014/main" id="{84FEF4F5-CE1D-4BE7-8388-70E2A87E21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09" name="Line 13">
                  <a:extLst>
                    <a:ext uri="{FF2B5EF4-FFF2-40B4-BE49-F238E27FC236}">
                      <a16:creationId xmlns:a16="http://schemas.microsoft.com/office/drawing/2014/main" id="{743CE50D-9C05-45D4-A41F-C2330D5E57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0" name="Line 14">
                  <a:extLst>
                    <a:ext uri="{FF2B5EF4-FFF2-40B4-BE49-F238E27FC236}">
                      <a16:creationId xmlns:a16="http://schemas.microsoft.com/office/drawing/2014/main" id="{C0B20D40-2B18-4587-A6D3-C77E2E8381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1" name="Line 15">
                  <a:extLst>
                    <a:ext uri="{FF2B5EF4-FFF2-40B4-BE49-F238E27FC236}">
                      <a16:creationId xmlns:a16="http://schemas.microsoft.com/office/drawing/2014/main" id="{CE7A4218-0E92-4B9F-AD75-4E8D5F33A1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2" name="Line 16">
                  <a:extLst>
                    <a:ext uri="{FF2B5EF4-FFF2-40B4-BE49-F238E27FC236}">
                      <a16:creationId xmlns:a16="http://schemas.microsoft.com/office/drawing/2014/main" id="{C8693015-39EB-458C-862B-C77B336F2F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3" name="Line 17">
                  <a:extLst>
                    <a:ext uri="{FF2B5EF4-FFF2-40B4-BE49-F238E27FC236}">
                      <a16:creationId xmlns:a16="http://schemas.microsoft.com/office/drawing/2014/main" id="{4BE88227-B674-47CB-B094-43E9511FE0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4" name="Line 18">
                  <a:extLst>
                    <a:ext uri="{FF2B5EF4-FFF2-40B4-BE49-F238E27FC236}">
                      <a16:creationId xmlns:a16="http://schemas.microsoft.com/office/drawing/2014/main" id="{32D534B9-5D0C-4F39-972E-F7DDAAE352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5" name="Line 19">
                  <a:extLst>
                    <a:ext uri="{FF2B5EF4-FFF2-40B4-BE49-F238E27FC236}">
                      <a16:creationId xmlns:a16="http://schemas.microsoft.com/office/drawing/2014/main" id="{58391E06-E649-45DE-B18A-F24F3127E8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6" name="Line 20">
                  <a:extLst>
                    <a:ext uri="{FF2B5EF4-FFF2-40B4-BE49-F238E27FC236}">
                      <a16:creationId xmlns:a16="http://schemas.microsoft.com/office/drawing/2014/main" id="{81F32614-8F95-4A0C-A50E-99E7E889DC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7" name="Line 21">
                  <a:extLst>
                    <a:ext uri="{FF2B5EF4-FFF2-40B4-BE49-F238E27FC236}">
                      <a16:creationId xmlns:a16="http://schemas.microsoft.com/office/drawing/2014/main" id="{BFBE4982-5C20-4414-ADB1-520A00A52C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8" name="Line 22">
                  <a:extLst>
                    <a:ext uri="{FF2B5EF4-FFF2-40B4-BE49-F238E27FC236}">
                      <a16:creationId xmlns:a16="http://schemas.microsoft.com/office/drawing/2014/main" id="{D0B1D22C-3D80-4367-A4D3-4528558A73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19" name="Line 23">
                  <a:extLst>
                    <a:ext uri="{FF2B5EF4-FFF2-40B4-BE49-F238E27FC236}">
                      <a16:creationId xmlns:a16="http://schemas.microsoft.com/office/drawing/2014/main" id="{2EE9336F-8759-4710-AE32-D0EEEDF7CB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0" name="Line 24">
                  <a:extLst>
                    <a:ext uri="{FF2B5EF4-FFF2-40B4-BE49-F238E27FC236}">
                      <a16:creationId xmlns:a16="http://schemas.microsoft.com/office/drawing/2014/main" id="{BFC9E0E6-4B2D-4A80-B44F-B30BBA32C0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1" name="Line 25">
                  <a:extLst>
                    <a:ext uri="{FF2B5EF4-FFF2-40B4-BE49-F238E27FC236}">
                      <a16:creationId xmlns:a16="http://schemas.microsoft.com/office/drawing/2014/main" id="{8CE66DBF-BCD2-42E5-B22D-6EF828D1C6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2" name="Line 26">
                  <a:extLst>
                    <a:ext uri="{FF2B5EF4-FFF2-40B4-BE49-F238E27FC236}">
                      <a16:creationId xmlns:a16="http://schemas.microsoft.com/office/drawing/2014/main" id="{790D5271-FFB7-4DA0-87F4-6074417377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</p:grpSp>
          <p:grpSp>
            <p:nvGrpSpPr>
              <p:cNvPr id="6160" name="Group 27">
                <a:extLst>
                  <a:ext uri="{FF2B5EF4-FFF2-40B4-BE49-F238E27FC236}">
                    <a16:creationId xmlns:a16="http://schemas.microsoft.com/office/drawing/2014/main" id="{A7EA7F11-96C5-4017-AB71-877810EDDB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4" name="Line 28">
                  <a:extLst>
                    <a:ext uri="{FF2B5EF4-FFF2-40B4-BE49-F238E27FC236}">
                      <a16:creationId xmlns:a16="http://schemas.microsoft.com/office/drawing/2014/main" id="{206297D5-10AB-445B-9548-8D48F9165E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5" name="Line 29">
                  <a:extLst>
                    <a:ext uri="{FF2B5EF4-FFF2-40B4-BE49-F238E27FC236}">
                      <a16:creationId xmlns:a16="http://schemas.microsoft.com/office/drawing/2014/main" id="{043C8317-40A8-48BE-845E-129806ADFD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6" name="Line 30">
                  <a:extLst>
                    <a:ext uri="{FF2B5EF4-FFF2-40B4-BE49-F238E27FC236}">
                      <a16:creationId xmlns:a16="http://schemas.microsoft.com/office/drawing/2014/main" id="{141AC670-9A2C-47ED-B470-294E2A7BB7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7" name="Line 31">
                  <a:extLst>
                    <a:ext uri="{FF2B5EF4-FFF2-40B4-BE49-F238E27FC236}">
                      <a16:creationId xmlns:a16="http://schemas.microsoft.com/office/drawing/2014/main" id="{4BF69D38-32DD-4B1A-8E59-1682BCBE43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8" name="Line 32">
                  <a:extLst>
                    <a:ext uri="{FF2B5EF4-FFF2-40B4-BE49-F238E27FC236}">
                      <a16:creationId xmlns:a16="http://schemas.microsoft.com/office/drawing/2014/main" id="{8279828E-CBA3-4596-A8BF-5D91A12882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29" name="Line 33">
                  <a:extLst>
                    <a:ext uri="{FF2B5EF4-FFF2-40B4-BE49-F238E27FC236}">
                      <a16:creationId xmlns:a16="http://schemas.microsoft.com/office/drawing/2014/main" id="{7D49EFCF-D298-46E2-AD88-82416B00EC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0" name="Line 34">
                  <a:extLst>
                    <a:ext uri="{FF2B5EF4-FFF2-40B4-BE49-F238E27FC236}">
                      <a16:creationId xmlns:a16="http://schemas.microsoft.com/office/drawing/2014/main" id="{409BB4B8-ED37-4A30-9465-EF8BDBEF65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1" name="Line 35">
                  <a:extLst>
                    <a:ext uri="{FF2B5EF4-FFF2-40B4-BE49-F238E27FC236}">
                      <a16:creationId xmlns:a16="http://schemas.microsoft.com/office/drawing/2014/main" id="{673FCA69-E6A1-4988-BFFC-997ECA0D1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2" name="Line 36">
                  <a:extLst>
                    <a:ext uri="{FF2B5EF4-FFF2-40B4-BE49-F238E27FC236}">
                      <a16:creationId xmlns:a16="http://schemas.microsoft.com/office/drawing/2014/main" id="{8E35B82F-BB4A-42EC-9A33-11917DE8D7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3" name="Line 37">
                  <a:extLst>
                    <a:ext uri="{FF2B5EF4-FFF2-40B4-BE49-F238E27FC236}">
                      <a16:creationId xmlns:a16="http://schemas.microsoft.com/office/drawing/2014/main" id="{50523293-B191-4E26-8DA5-1C77E9A33E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4" name="Line 38">
                  <a:extLst>
                    <a:ext uri="{FF2B5EF4-FFF2-40B4-BE49-F238E27FC236}">
                      <a16:creationId xmlns:a16="http://schemas.microsoft.com/office/drawing/2014/main" id="{7BC17630-BFEB-4794-BFC9-312CC7C8B9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5" name="Line 39">
                  <a:extLst>
                    <a:ext uri="{FF2B5EF4-FFF2-40B4-BE49-F238E27FC236}">
                      <a16:creationId xmlns:a16="http://schemas.microsoft.com/office/drawing/2014/main" id="{AA8BBE98-469D-4D60-AAA6-B4145C6CA7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6" name="Line 40">
                  <a:extLst>
                    <a:ext uri="{FF2B5EF4-FFF2-40B4-BE49-F238E27FC236}">
                      <a16:creationId xmlns:a16="http://schemas.microsoft.com/office/drawing/2014/main" id="{2326F8A0-025D-4DB4-B877-5744623FFF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7" name="Line 41">
                  <a:extLst>
                    <a:ext uri="{FF2B5EF4-FFF2-40B4-BE49-F238E27FC236}">
                      <a16:creationId xmlns:a16="http://schemas.microsoft.com/office/drawing/2014/main" id="{DBDC4C3F-2C19-4334-970D-3A389F80FB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8" name="Line 42">
                  <a:extLst>
                    <a:ext uri="{FF2B5EF4-FFF2-40B4-BE49-F238E27FC236}">
                      <a16:creationId xmlns:a16="http://schemas.microsoft.com/office/drawing/2014/main" id="{D677A6D5-0C41-4C7E-8310-0ED35D5FCB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39" name="Line 43">
                  <a:extLst>
                    <a:ext uri="{FF2B5EF4-FFF2-40B4-BE49-F238E27FC236}">
                      <a16:creationId xmlns:a16="http://schemas.microsoft.com/office/drawing/2014/main" id="{E72C036C-064C-46BA-A70B-01CFB48601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0" name="Line 44">
                  <a:extLst>
                    <a:ext uri="{FF2B5EF4-FFF2-40B4-BE49-F238E27FC236}">
                      <a16:creationId xmlns:a16="http://schemas.microsoft.com/office/drawing/2014/main" id="{544F7293-E11A-45EE-AF85-CCECEC145E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1" name="Line 45">
                  <a:extLst>
                    <a:ext uri="{FF2B5EF4-FFF2-40B4-BE49-F238E27FC236}">
                      <a16:creationId xmlns:a16="http://schemas.microsoft.com/office/drawing/2014/main" id="{A54846A1-3FBB-428F-843C-A6CB6BA34A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2" name="Line 46">
                  <a:extLst>
                    <a:ext uri="{FF2B5EF4-FFF2-40B4-BE49-F238E27FC236}">
                      <a16:creationId xmlns:a16="http://schemas.microsoft.com/office/drawing/2014/main" id="{DBDE6695-40DA-4CCE-99F3-21F60FD88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3" name="Line 47">
                  <a:extLst>
                    <a:ext uri="{FF2B5EF4-FFF2-40B4-BE49-F238E27FC236}">
                      <a16:creationId xmlns:a16="http://schemas.microsoft.com/office/drawing/2014/main" id="{589DF8B9-0544-4A8E-8019-B2DB114415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4" name="Line 48">
                  <a:extLst>
                    <a:ext uri="{FF2B5EF4-FFF2-40B4-BE49-F238E27FC236}">
                      <a16:creationId xmlns:a16="http://schemas.microsoft.com/office/drawing/2014/main" id="{B9182E19-EE22-46E5-A4B0-713997E6A1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5" name="Line 49">
                  <a:extLst>
                    <a:ext uri="{FF2B5EF4-FFF2-40B4-BE49-F238E27FC236}">
                      <a16:creationId xmlns:a16="http://schemas.microsoft.com/office/drawing/2014/main" id="{554FECB9-544D-4368-91A5-09B696FAFA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6" name="Line 50">
                  <a:extLst>
                    <a:ext uri="{FF2B5EF4-FFF2-40B4-BE49-F238E27FC236}">
                      <a16:creationId xmlns:a16="http://schemas.microsoft.com/office/drawing/2014/main" id="{13697BE1-1C02-4C06-9981-198B4DD3A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7" name="Line 51">
                  <a:extLst>
                    <a:ext uri="{FF2B5EF4-FFF2-40B4-BE49-F238E27FC236}">
                      <a16:creationId xmlns:a16="http://schemas.microsoft.com/office/drawing/2014/main" id="{69DF894A-B571-4E98-9B17-9BF69C4127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8" name="Line 52">
                  <a:extLst>
                    <a:ext uri="{FF2B5EF4-FFF2-40B4-BE49-F238E27FC236}">
                      <a16:creationId xmlns:a16="http://schemas.microsoft.com/office/drawing/2014/main" id="{30F6CF8E-C84E-4CFD-95FB-AC8EB373B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49" name="Line 53">
                  <a:extLst>
                    <a:ext uri="{FF2B5EF4-FFF2-40B4-BE49-F238E27FC236}">
                      <a16:creationId xmlns:a16="http://schemas.microsoft.com/office/drawing/2014/main" id="{3996095A-80A6-4F97-9619-93FA2E85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50" name="Line 54">
                  <a:extLst>
                    <a:ext uri="{FF2B5EF4-FFF2-40B4-BE49-F238E27FC236}">
                      <a16:creationId xmlns:a16="http://schemas.microsoft.com/office/drawing/2014/main" id="{375235DA-D29C-4FC9-A7A7-270696B009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51" name="Line 55">
                  <a:extLst>
                    <a:ext uri="{FF2B5EF4-FFF2-40B4-BE49-F238E27FC236}">
                      <a16:creationId xmlns:a16="http://schemas.microsoft.com/office/drawing/2014/main" id="{54280639-894B-4F75-ACA6-0382ADA594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4152" name="Line 56">
                  <a:extLst>
                    <a:ext uri="{FF2B5EF4-FFF2-40B4-BE49-F238E27FC236}">
                      <a16:creationId xmlns:a16="http://schemas.microsoft.com/office/drawing/2014/main" id="{9059C56F-4BC1-49D0-B613-8297EAD78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/>
                </a:p>
              </p:txBody>
            </p:sp>
          </p:grpSp>
        </p:grpSp>
        <p:sp>
          <p:nvSpPr>
            <p:cNvPr id="4153" name="Rectangle 57" descr="60%">
              <a:extLst>
                <a:ext uri="{FF2B5EF4-FFF2-40B4-BE49-F238E27FC236}">
                  <a16:creationId xmlns:a16="http://schemas.microsoft.com/office/drawing/2014/main" id="{C2E0B2F0-CF15-412D-9C98-B700C195AB3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4154" name="Line 58">
              <a:extLst>
                <a:ext uri="{FF2B5EF4-FFF2-40B4-BE49-F238E27FC236}">
                  <a16:creationId xmlns:a16="http://schemas.microsoft.com/office/drawing/2014/main" id="{F2F7D758-50AE-467E-978B-29C489C05693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400"/>
            </a:p>
          </p:txBody>
        </p:sp>
        <p:grpSp>
          <p:nvGrpSpPr>
            <p:cNvPr id="6155" name="Group 59">
              <a:extLst>
                <a:ext uri="{FF2B5EF4-FFF2-40B4-BE49-F238E27FC236}">
                  <a16:creationId xmlns:a16="http://schemas.microsoft.com/office/drawing/2014/main" id="{B490B4EF-0106-4D40-BFAD-F72C690361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56" name="Line 60">
                <a:extLst>
                  <a:ext uri="{FF2B5EF4-FFF2-40B4-BE49-F238E27FC236}">
                    <a16:creationId xmlns:a16="http://schemas.microsoft.com/office/drawing/2014/main" id="{908CE3F8-EFF5-4FCD-81B7-255C7C40EED8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4157" name="Line 61">
                <a:extLst>
                  <a:ext uri="{FF2B5EF4-FFF2-40B4-BE49-F238E27FC236}">
                    <a16:creationId xmlns:a16="http://schemas.microsoft.com/office/drawing/2014/main" id="{D1DCF19D-755D-480E-9704-B71FE1C71888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  <p:sp>
            <p:nvSpPr>
              <p:cNvPr id="4158" name="Arc 62">
                <a:extLst>
                  <a:ext uri="{FF2B5EF4-FFF2-40B4-BE49-F238E27FC236}">
                    <a16:creationId xmlns:a16="http://schemas.microsoft.com/office/drawing/2014/main" id="{6F815ADB-8D81-4461-B479-6F537BA81B36}"/>
                  </a:ext>
                </a:extLst>
              </p:cNvPr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/>
              </a:p>
            </p:txBody>
          </p:sp>
        </p:grpSp>
      </p:grpSp>
      <p:sp>
        <p:nvSpPr>
          <p:cNvPr id="6147" name="Rectangle 63">
            <a:extLst>
              <a:ext uri="{FF2B5EF4-FFF2-40B4-BE49-F238E27FC236}">
                <a16:creationId xmlns:a16="http://schemas.microsoft.com/office/drawing/2014/main" id="{EDDA615A-DB05-4D40-A6F6-2EA6A901C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66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6148" name="Rectangle 6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F56A2FB-9959-4429-B8F6-6E1A92D60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676400"/>
            <a:ext cx="10363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161" name="Rectangle 65">
            <a:extLst>
              <a:ext uri="{FF2B5EF4-FFF2-40B4-BE49-F238E27FC236}">
                <a16:creationId xmlns:a16="http://schemas.microsoft.com/office/drawing/2014/main" id="{F9C7DF13-43ED-4ED6-8157-1AA90E4CFE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6400" y="6248400"/>
            <a:ext cx="355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4162" name="Rectangle 66">
            <a:extLst>
              <a:ext uri="{FF2B5EF4-FFF2-40B4-BE49-F238E27FC236}">
                <a16:creationId xmlns:a16="http://schemas.microsoft.com/office/drawing/2014/main" id="{FD713BF9-5A04-4143-8258-76378ED1949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4163" name="Rectangle 67">
            <a:extLst>
              <a:ext uri="{FF2B5EF4-FFF2-40B4-BE49-F238E27FC236}">
                <a16:creationId xmlns:a16="http://schemas.microsoft.com/office/drawing/2014/main" id="{C54F8C58-7771-4536-B4F1-9D11B183D47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fld id="{6575C5D0-E406-4C58-97F1-A4DBFE3C655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3" r:id="rId3"/>
    <p:sldLayoutId id="2147483664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image" Target="../media/image3.wmf"/><Relationship Id="rId2" Type="http://schemas.microsoft.com/office/2007/relationships/media" Target="../media/media5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0">
            <a:extLst>
              <a:ext uri="{FF2B5EF4-FFF2-40B4-BE49-F238E27FC236}">
                <a16:creationId xmlns:a16="http://schemas.microsoft.com/office/drawing/2014/main" id="{6E3BAC4A-C516-4F81-AF7D-31AE8FEECB7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8195" name="Rectangle 71">
            <a:extLst>
              <a:ext uri="{FF2B5EF4-FFF2-40B4-BE49-F238E27FC236}">
                <a16:creationId xmlns:a16="http://schemas.microsoft.com/office/drawing/2014/main" id="{23C72728-5B44-4E94-9F11-38353611DD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E1A32C4-3482-4153-9134-2C5CED7185F0}" type="slidenum">
              <a:rPr lang="en-US" altLang="ko-KR" sz="1400"/>
              <a:pPr eaLnBrk="1" hangingPunct="1"/>
              <a:t>1</a:t>
            </a:fld>
            <a:endParaRPr lang="en-US" altLang="ko-KR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4C0944A5-CEF5-4F82-BECF-5AEC7AC55C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38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Heaps</a:t>
            </a:r>
          </a:p>
        </p:txBody>
      </p:sp>
      <p:grpSp>
        <p:nvGrpSpPr>
          <p:cNvPr id="8197" name="Group 14">
            <a:extLst>
              <a:ext uri="{FF2B5EF4-FFF2-40B4-BE49-F238E27FC236}">
                <a16:creationId xmlns:a16="http://schemas.microsoft.com/office/drawing/2014/main" id="{76394279-956B-4570-9DBB-28DCB9843568}"/>
              </a:ext>
            </a:extLst>
          </p:cNvPr>
          <p:cNvGrpSpPr>
            <a:grpSpLocks/>
          </p:cNvGrpSpPr>
          <p:nvPr/>
        </p:nvGrpSpPr>
        <p:grpSpPr bwMode="auto">
          <a:xfrm>
            <a:off x="5573714" y="3429000"/>
            <a:ext cx="3182937" cy="1600200"/>
            <a:chOff x="4049713" y="3429000"/>
            <a:chExt cx="2566987" cy="1290638"/>
          </a:xfrm>
        </p:grpSpPr>
        <p:sp>
          <p:nvSpPr>
            <p:cNvPr id="8199" name="Oval 334">
              <a:extLst>
                <a:ext uri="{FF2B5EF4-FFF2-40B4-BE49-F238E27FC236}">
                  <a16:creationId xmlns:a16="http://schemas.microsoft.com/office/drawing/2014/main" id="{010E8A53-AE7A-4440-BFFA-EA856B5F6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0850" y="3429000"/>
              <a:ext cx="306388" cy="3079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8200" name="Oval 335">
              <a:extLst>
                <a:ext uri="{FF2B5EF4-FFF2-40B4-BE49-F238E27FC236}">
                  <a16:creationId xmlns:a16="http://schemas.microsoft.com/office/drawing/2014/main" id="{DAA308B1-389D-4A49-A9A1-80E07DC9F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313" y="3921125"/>
              <a:ext cx="306387" cy="3079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  <a:sym typeface="Symbol" panose="05050102010706020507" pitchFamily="18" charset="2"/>
                </a:rPr>
                <a:t>6</a:t>
              </a:r>
            </a:p>
          </p:txBody>
        </p:sp>
        <p:sp>
          <p:nvSpPr>
            <p:cNvPr id="8201" name="Oval 336">
              <a:extLst>
                <a:ext uri="{FF2B5EF4-FFF2-40B4-BE49-F238E27FC236}">
                  <a16:creationId xmlns:a16="http://schemas.microsoft.com/office/drawing/2014/main" id="{F3BE6EC0-2396-4AC8-979C-C71ECBB76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3921125"/>
              <a:ext cx="307975" cy="3079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  <a:sym typeface="Symbol" panose="05050102010706020507" pitchFamily="18" charset="2"/>
                </a:rPr>
                <a:t>5</a:t>
              </a:r>
            </a:p>
          </p:txBody>
        </p:sp>
        <p:sp>
          <p:nvSpPr>
            <p:cNvPr id="8202" name="Oval 337">
              <a:extLst>
                <a:ext uri="{FF2B5EF4-FFF2-40B4-BE49-F238E27FC236}">
                  <a16:creationId xmlns:a16="http://schemas.microsoft.com/office/drawing/2014/main" id="{B57A37A0-FFC5-4EDE-AFD2-19DA0207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013" y="4413250"/>
              <a:ext cx="306387" cy="3063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  <a:sym typeface="Symbol" panose="05050102010706020507" pitchFamily="18" charset="2"/>
                </a:rPr>
                <a:t>7</a:t>
              </a:r>
            </a:p>
          </p:txBody>
        </p:sp>
        <p:cxnSp>
          <p:nvCxnSpPr>
            <p:cNvPr id="8203" name="AutoShape 342">
              <a:extLst>
                <a:ext uri="{FF2B5EF4-FFF2-40B4-BE49-F238E27FC236}">
                  <a16:creationId xmlns:a16="http://schemas.microsoft.com/office/drawing/2014/main" id="{0AC7BC15-5D15-460A-A077-7F117CDB90E8}"/>
                </a:ext>
              </a:extLst>
            </p:cNvPr>
            <p:cNvCxnSpPr>
              <a:cxnSpLocks noChangeShapeType="1"/>
              <a:stCxn id="8199" idx="3"/>
              <a:endCxn id="8201" idx="7"/>
            </p:cNvCxnSpPr>
            <p:nvPr/>
          </p:nvCxnSpPr>
          <p:spPr bwMode="auto">
            <a:xfrm flipH="1">
              <a:off x="4876800" y="3698875"/>
              <a:ext cx="698500" cy="2587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4" name="AutoShape 343">
              <a:extLst>
                <a:ext uri="{FF2B5EF4-FFF2-40B4-BE49-F238E27FC236}">
                  <a16:creationId xmlns:a16="http://schemas.microsoft.com/office/drawing/2014/main" id="{1DB1A1DF-15CD-4883-BFF0-CC91857C90DE}"/>
                </a:ext>
              </a:extLst>
            </p:cNvPr>
            <p:cNvCxnSpPr>
              <a:cxnSpLocks noChangeShapeType="1"/>
              <a:stCxn id="8200" idx="1"/>
              <a:endCxn id="8199" idx="5"/>
            </p:cNvCxnSpPr>
            <p:nvPr/>
          </p:nvCxnSpPr>
          <p:spPr bwMode="auto">
            <a:xfrm flipH="1" flipV="1">
              <a:off x="5792788" y="3698875"/>
              <a:ext cx="561975" cy="2587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5" name="AutoShape 348">
              <a:extLst>
                <a:ext uri="{FF2B5EF4-FFF2-40B4-BE49-F238E27FC236}">
                  <a16:creationId xmlns:a16="http://schemas.microsoft.com/office/drawing/2014/main" id="{753360A1-78D7-4CC1-84FC-353DA4A0A7A9}"/>
                </a:ext>
              </a:extLst>
            </p:cNvPr>
            <p:cNvCxnSpPr>
              <a:cxnSpLocks noChangeShapeType="1"/>
              <a:stCxn id="8207" idx="7"/>
              <a:endCxn id="8201" idx="3"/>
            </p:cNvCxnSpPr>
            <p:nvPr/>
          </p:nvCxnSpPr>
          <p:spPr bwMode="auto">
            <a:xfrm flipV="1">
              <a:off x="4311650" y="4191000"/>
              <a:ext cx="347663" cy="2587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6" name="AutoShape 349">
              <a:extLst>
                <a:ext uri="{FF2B5EF4-FFF2-40B4-BE49-F238E27FC236}">
                  <a16:creationId xmlns:a16="http://schemas.microsoft.com/office/drawing/2014/main" id="{6CBD68AA-3B60-4695-97FD-6F8E619E87B6}"/>
                </a:ext>
              </a:extLst>
            </p:cNvPr>
            <p:cNvCxnSpPr>
              <a:cxnSpLocks noChangeShapeType="1"/>
              <a:stCxn id="8202" idx="1"/>
              <a:endCxn id="8201" idx="5"/>
            </p:cNvCxnSpPr>
            <p:nvPr/>
          </p:nvCxnSpPr>
          <p:spPr bwMode="auto">
            <a:xfrm flipH="1" flipV="1">
              <a:off x="4876800" y="4191000"/>
              <a:ext cx="347663" cy="2587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07" name="Oval 350">
              <a:extLst>
                <a:ext uri="{FF2B5EF4-FFF2-40B4-BE49-F238E27FC236}">
                  <a16:creationId xmlns:a16="http://schemas.microsoft.com/office/drawing/2014/main" id="{B5FBD19D-385E-4C8D-9AEC-D43250938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713" y="4413250"/>
              <a:ext cx="306387" cy="306388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1800">
                  <a:latin typeface="Times New Roman" panose="02020603050405020304" pitchFamily="18" charset="0"/>
                  <a:ea typeface="굴림" panose="020B0600000101010101" pitchFamily="50" charset="-127"/>
                  <a:sym typeface="Symbol" panose="05050102010706020507" pitchFamily="18" charset="2"/>
                </a:rPr>
                <a:t>9</a:t>
              </a:r>
            </a:p>
          </p:txBody>
        </p:sp>
      </p:grpSp>
      <p:sp>
        <p:nvSpPr>
          <p:cNvPr id="8198" name="Date Placeholder 13">
            <a:extLst>
              <a:ext uri="{FF2B5EF4-FFF2-40B4-BE49-F238E27FC236}">
                <a16:creationId xmlns:a16="http://schemas.microsoft.com/office/drawing/2014/main" id="{48002398-8263-4333-800F-761B0E40F25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92B5AA-1204-431A-8DFC-1E53E7887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88"/>
    </mc:Choice>
    <mc:Fallback xmlns="">
      <p:transition spd="slow" advTm="86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>
            <a:extLst>
              <a:ext uri="{FF2B5EF4-FFF2-40B4-BE49-F238E27FC236}">
                <a16:creationId xmlns:a16="http://schemas.microsoft.com/office/drawing/2014/main" id="{E78F7746-751F-4A2E-9877-85D36B54A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3CDCE2C9-5279-470A-AEE6-98F3C64C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4A111A7-55BC-4300-B4EF-136EF70FCFD9}" type="slidenum">
              <a:rPr lang="en-US" altLang="ko-KR" sz="1400"/>
              <a:pPr eaLnBrk="1" hangingPunct="1"/>
              <a:t>10</a:t>
            </a:fld>
            <a:endParaRPr lang="en-US" altLang="ko-KR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E702FE56-1249-415B-8EA3-156FD0852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 dirty="0">
                <a:ea typeface="굴림" panose="020B0600000101010101" pitchFamily="50" charset="-127"/>
              </a:rPr>
              <a:t>Removal from a Heap (§ 8.3.3)</a:t>
            </a:r>
          </a:p>
        </p:txBody>
      </p:sp>
      <p:sp>
        <p:nvSpPr>
          <p:cNvPr id="1434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E12463F-B06E-4F63-853D-5DA4223CEE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3886200" cy="4572000"/>
          </a:xfrm>
        </p:spPr>
        <p:txBody>
          <a:bodyPr/>
          <a:lstStyle/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Method removeMin of the priority queue ADT corresponds to the removal of the root key from the heap</a:t>
            </a:r>
          </a:p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The removal algorithm consists of three steps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Replace the root key with the key of the last node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  <a:endParaRPr lang="en-US" altLang="ko-KR" sz="2000"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Remove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  <a:r>
              <a:rPr lang="en-US" altLang="ko-KR" sz="2000">
                <a:ea typeface="굴림" panose="020B0600000101010101" pitchFamily="50" charset="-127"/>
              </a:rPr>
              <a:t> 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Restore the heap-order property (discussed next)</a:t>
            </a:r>
          </a:p>
        </p:txBody>
      </p:sp>
      <p:sp>
        <p:nvSpPr>
          <p:cNvPr id="14342" name="Oval 5">
            <a:extLst>
              <a:ext uri="{FF2B5EF4-FFF2-40B4-BE49-F238E27FC236}">
                <a16:creationId xmlns:a16="http://schemas.microsoft.com/office/drawing/2014/main" id="{20CC9CE3-8951-4C65-A441-570F32942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17526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4343" name="Oval 6">
            <a:extLst>
              <a:ext uri="{FF2B5EF4-FFF2-40B4-BE49-F238E27FC236}">
                <a16:creationId xmlns:a16="http://schemas.microsoft.com/office/drawing/2014/main" id="{2037D9EF-FF1D-4786-992B-8E2BD142F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2263776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4344" name="Oval 7">
            <a:extLst>
              <a:ext uri="{FF2B5EF4-FFF2-40B4-BE49-F238E27FC236}">
                <a16:creationId xmlns:a16="http://schemas.microsoft.com/office/drawing/2014/main" id="{15279689-E579-4F0A-AED7-A4A43D419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4" y="22637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4345" name="Oval 8">
            <a:extLst>
              <a:ext uri="{FF2B5EF4-FFF2-40B4-BE49-F238E27FC236}">
                <a16:creationId xmlns:a16="http://schemas.microsoft.com/office/drawing/2014/main" id="{90FB724F-F5E8-4602-A7E8-0A75376CD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8589" y="2774951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4346" name="AutoShape 13">
            <a:extLst>
              <a:ext uri="{FF2B5EF4-FFF2-40B4-BE49-F238E27FC236}">
                <a16:creationId xmlns:a16="http://schemas.microsoft.com/office/drawing/2014/main" id="{9AB1CE78-7CEC-4522-B932-314A12857190}"/>
              </a:ext>
            </a:extLst>
          </p:cNvPr>
          <p:cNvCxnSpPr>
            <a:cxnSpLocks noChangeShapeType="1"/>
            <a:stCxn id="14342" idx="3"/>
            <a:endCxn id="14344" idx="7"/>
          </p:cNvCxnSpPr>
          <p:nvPr/>
        </p:nvCxnSpPr>
        <p:spPr bwMode="auto">
          <a:xfrm flipH="1">
            <a:off x="7434264" y="2033589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7" name="AutoShape 14">
            <a:extLst>
              <a:ext uri="{FF2B5EF4-FFF2-40B4-BE49-F238E27FC236}">
                <a16:creationId xmlns:a16="http://schemas.microsoft.com/office/drawing/2014/main" id="{658A953D-0A18-419E-A033-3A1EADDB29A3}"/>
              </a:ext>
            </a:extLst>
          </p:cNvPr>
          <p:cNvCxnSpPr>
            <a:cxnSpLocks noChangeShapeType="1"/>
            <a:stCxn id="14343" idx="1"/>
            <a:endCxn id="14342" idx="5"/>
          </p:cNvCxnSpPr>
          <p:nvPr/>
        </p:nvCxnSpPr>
        <p:spPr bwMode="auto">
          <a:xfrm flipH="1" flipV="1">
            <a:off x="8386763" y="2033589"/>
            <a:ext cx="58420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AutoShape 19">
            <a:extLst>
              <a:ext uri="{FF2B5EF4-FFF2-40B4-BE49-F238E27FC236}">
                <a16:creationId xmlns:a16="http://schemas.microsoft.com/office/drawing/2014/main" id="{611E8722-17D2-48BB-90F1-6DCBC9C605C6}"/>
              </a:ext>
            </a:extLst>
          </p:cNvPr>
          <p:cNvCxnSpPr>
            <a:cxnSpLocks noChangeShapeType="1"/>
            <a:stCxn id="14350" idx="7"/>
            <a:endCxn id="14344" idx="3"/>
          </p:cNvCxnSpPr>
          <p:nvPr/>
        </p:nvCxnSpPr>
        <p:spPr bwMode="auto">
          <a:xfrm flipV="1">
            <a:off x="6846888" y="2544764"/>
            <a:ext cx="360362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AutoShape 20">
            <a:extLst>
              <a:ext uri="{FF2B5EF4-FFF2-40B4-BE49-F238E27FC236}">
                <a16:creationId xmlns:a16="http://schemas.microsoft.com/office/drawing/2014/main" id="{E21C9D2F-3C23-4DC9-903C-6D0AEB5476BF}"/>
              </a:ext>
            </a:extLst>
          </p:cNvPr>
          <p:cNvCxnSpPr>
            <a:cxnSpLocks noChangeShapeType="1"/>
            <a:stCxn id="14345" idx="1"/>
            <a:endCxn id="14344" idx="5"/>
          </p:cNvCxnSpPr>
          <p:nvPr/>
        </p:nvCxnSpPr>
        <p:spPr bwMode="auto">
          <a:xfrm flipH="1" flipV="1">
            <a:off x="7434263" y="2544764"/>
            <a:ext cx="36195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0" name="Oval 21">
            <a:extLst>
              <a:ext uri="{FF2B5EF4-FFF2-40B4-BE49-F238E27FC236}">
                <a16:creationId xmlns:a16="http://schemas.microsoft.com/office/drawing/2014/main" id="{B81DFC83-AB27-4D77-A1F7-77676F5D6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39" y="2774951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4351" name="Freeform 26">
            <a:extLst>
              <a:ext uri="{FF2B5EF4-FFF2-40B4-BE49-F238E27FC236}">
                <a16:creationId xmlns:a16="http://schemas.microsoft.com/office/drawing/2014/main" id="{77F747D4-C537-4ACD-9040-63994346ADF1}"/>
              </a:ext>
            </a:extLst>
          </p:cNvPr>
          <p:cNvSpPr>
            <a:spLocks/>
          </p:cNvSpPr>
          <p:nvPr/>
        </p:nvSpPr>
        <p:spPr bwMode="auto">
          <a:xfrm>
            <a:off x="8077200" y="2979738"/>
            <a:ext cx="895350" cy="411162"/>
          </a:xfrm>
          <a:custGeom>
            <a:avLst/>
            <a:gdLst>
              <a:gd name="T0" fmla="*/ 895350 w 564"/>
              <a:gd name="T1" fmla="*/ 411162 h 259"/>
              <a:gd name="T2" fmla="*/ 514350 w 564"/>
              <a:gd name="T3" fmla="*/ 68262 h 259"/>
              <a:gd name="T4" fmla="*/ 0 w 564"/>
              <a:gd name="T5" fmla="*/ 1587 h 259"/>
              <a:gd name="T6" fmla="*/ 0 60000 65536"/>
              <a:gd name="T7" fmla="*/ 0 60000 65536"/>
              <a:gd name="T8" fmla="*/ 0 60000 65536"/>
              <a:gd name="T9" fmla="*/ 0 w 564"/>
              <a:gd name="T10" fmla="*/ 0 h 259"/>
              <a:gd name="T11" fmla="*/ 564 w 564"/>
              <a:gd name="T12" fmla="*/ 259 h 2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4" h="259">
                <a:moveTo>
                  <a:pt x="564" y="259"/>
                </a:moveTo>
                <a:cubicBezTo>
                  <a:pt x="525" y="223"/>
                  <a:pt x="418" y="86"/>
                  <a:pt x="324" y="43"/>
                </a:cubicBezTo>
                <a:cubicBezTo>
                  <a:pt x="230" y="0"/>
                  <a:pt x="67" y="10"/>
                  <a:pt x="0" y="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52" name="Text Box 27">
            <a:extLst>
              <a:ext uri="{FF2B5EF4-FFF2-40B4-BE49-F238E27FC236}">
                <a16:creationId xmlns:a16="http://schemas.microsoft.com/office/drawing/2014/main" id="{4FB558F5-2390-44E5-8F78-CFB778EF7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413126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last node</a:t>
            </a:r>
          </a:p>
        </p:txBody>
      </p:sp>
      <p:sp>
        <p:nvSpPr>
          <p:cNvPr id="14353" name="Text Box 53">
            <a:extLst>
              <a:ext uri="{FF2B5EF4-FFF2-40B4-BE49-F238E27FC236}">
                <a16:creationId xmlns:a16="http://schemas.microsoft.com/office/drawing/2014/main" id="{B23E8A1D-1C05-416E-B168-FE267CB7C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25" y="24669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b="1" i="1"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</a:p>
        </p:txBody>
      </p:sp>
      <p:sp>
        <p:nvSpPr>
          <p:cNvPr id="14354" name="Oval 56">
            <a:extLst>
              <a:ext uri="{FF2B5EF4-FFF2-40B4-BE49-F238E27FC236}">
                <a16:creationId xmlns:a16="http://schemas.microsoft.com/office/drawing/2014/main" id="{79388E02-1AD2-4B3B-82EF-684502C10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7514" y="4038600"/>
            <a:ext cx="320675" cy="3190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4355" name="Oval 57">
            <a:extLst>
              <a:ext uri="{FF2B5EF4-FFF2-40B4-BE49-F238E27FC236}">
                <a16:creationId xmlns:a16="http://schemas.microsoft.com/office/drawing/2014/main" id="{5F30ECFA-AE0B-4130-9B39-4A58ECFF5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8725" y="4549776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4356" name="Oval 58">
            <a:extLst>
              <a:ext uri="{FF2B5EF4-FFF2-40B4-BE49-F238E27FC236}">
                <a16:creationId xmlns:a16="http://schemas.microsoft.com/office/drawing/2014/main" id="{B0313E08-15E1-4F16-A3EE-5C55E98DD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4" y="45497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cxnSp>
        <p:nvCxnSpPr>
          <p:cNvPr id="14357" name="AutoShape 64">
            <a:extLst>
              <a:ext uri="{FF2B5EF4-FFF2-40B4-BE49-F238E27FC236}">
                <a16:creationId xmlns:a16="http://schemas.microsoft.com/office/drawing/2014/main" id="{1CCD9380-BF06-4722-BA58-A243C876232A}"/>
              </a:ext>
            </a:extLst>
          </p:cNvPr>
          <p:cNvCxnSpPr>
            <a:cxnSpLocks noChangeShapeType="1"/>
            <a:stCxn id="14354" idx="3"/>
            <a:endCxn id="14356" idx="7"/>
          </p:cNvCxnSpPr>
          <p:nvPr/>
        </p:nvCxnSpPr>
        <p:spPr bwMode="auto">
          <a:xfrm flipH="1">
            <a:off x="7358064" y="4330701"/>
            <a:ext cx="7270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8" name="AutoShape 65">
            <a:extLst>
              <a:ext uri="{FF2B5EF4-FFF2-40B4-BE49-F238E27FC236}">
                <a16:creationId xmlns:a16="http://schemas.microsoft.com/office/drawing/2014/main" id="{2908C407-001C-40B5-B7BB-0FFAF37D596C}"/>
              </a:ext>
            </a:extLst>
          </p:cNvPr>
          <p:cNvCxnSpPr>
            <a:cxnSpLocks noChangeShapeType="1"/>
            <a:stCxn id="14355" idx="1"/>
            <a:endCxn id="14354" idx="5"/>
          </p:cNvCxnSpPr>
          <p:nvPr/>
        </p:nvCxnSpPr>
        <p:spPr bwMode="auto">
          <a:xfrm flipH="1" flipV="1">
            <a:off x="8310563" y="4330701"/>
            <a:ext cx="584200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9" name="AutoShape 70">
            <a:extLst>
              <a:ext uri="{FF2B5EF4-FFF2-40B4-BE49-F238E27FC236}">
                <a16:creationId xmlns:a16="http://schemas.microsoft.com/office/drawing/2014/main" id="{4C3078D9-8C7A-4B57-87E1-93889E2A3384}"/>
              </a:ext>
            </a:extLst>
          </p:cNvPr>
          <p:cNvCxnSpPr>
            <a:cxnSpLocks noChangeShapeType="1"/>
            <a:stCxn id="14361" idx="7"/>
            <a:endCxn id="14356" idx="3"/>
          </p:cNvCxnSpPr>
          <p:nvPr/>
        </p:nvCxnSpPr>
        <p:spPr bwMode="auto">
          <a:xfrm flipV="1">
            <a:off x="6770688" y="4830764"/>
            <a:ext cx="360362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0" name="AutoShape 71">
            <a:extLst>
              <a:ext uri="{FF2B5EF4-FFF2-40B4-BE49-F238E27FC236}">
                <a16:creationId xmlns:a16="http://schemas.microsoft.com/office/drawing/2014/main" id="{B21FA3CA-EA73-42EA-B83C-6D95B16F6397}"/>
              </a:ext>
            </a:extLst>
          </p:cNvPr>
          <p:cNvCxnSpPr>
            <a:cxnSpLocks noChangeShapeType="1"/>
            <a:stCxn id="14363" idx="0"/>
            <a:endCxn id="14356" idx="5"/>
          </p:cNvCxnSpPr>
          <p:nvPr/>
        </p:nvCxnSpPr>
        <p:spPr bwMode="auto">
          <a:xfrm flipH="1" flipV="1">
            <a:off x="7358064" y="4832350"/>
            <a:ext cx="376237" cy="2222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1" name="Oval 72">
            <a:extLst>
              <a:ext uri="{FF2B5EF4-FFF2-40B4-BE49-F238E27FC236}">
                <a16:creationId xmlns:a16="http://schemas.microsoft.com/office/drawing/2014/main" id="{60F16A5D-2243-4504-866D-F7D77F551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639" y="5060951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4362" name="Text Box 79">
            <a:extLst>
              <a:ext uri="{FF2B5EF4-FFF2-40B4-BE49-F238E27FC236}">
                <a16:creationId xmlns:a16="http://schemas.microsoft.com/office/drawing/2014/main" id="{22C073CF-A97A-49A2-B397-1E5700829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6672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b="1" i="1"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</a:p>
        </p:txBody>
      </p:sp>
      <p:sp>
        <p:nvSpPr>
          <p:cNvPr id="14363" name="Rectangle 80">
            <a:extLst>
              <a:ext uri="{FF2B5EF4-FFF2-40B4-BE49-F238E27FC236}">
                <a16:creationId xmlns:a16="http://schemas.microsoft.com/office/drawing/2014/main" id="{AB3BEAC6-5194-44D1-8344-B1FD7CFF12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18414" y="5064126"/>
            <a:ext cx="230187" cy="231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4364" name="Freeform 81">
            <a:extLst>
              <a:ext uri="{FF2B5EF4-FFF2-40B4-BE49-F238E27FC236}">
                <a16:creationId xmlns:a16="http://schemas.microsoft.com/office/drawing/2014/main" id="{29AC19E6-A91E-490E-A636-21B6069C3262}"/>
              </a:ext>
            </a:extLst>
          </p:cNvPr>
          <p:cNvSpPr>
            <a:spLocks/>
          </p:cNvSpPr>
          <p:nvPr/>
        </p:nvSpPr>
        <p:spPr bwMode="auto">
          <a:xfrm>
            <a:off x="6858000" y="5281613"/>
            <a:ext cx="895350" cy="411162"/>
          </a:xfrm>
          <a:custGeom>
            <a:avLst/>
            <a:gdLst>
              <a:gd name="T0" fmla="*/ 895350 w 564"/>
              <a:gd name="T1" fmla="*/ 411162 h 259"/>
              <a:gd name="T2" fmla="*/ 514350 w 564"/>
              <a:gd name="T3" fmla="*/ 68262 h 259"/>
              <a:gd name="T4" fmla="*/ 0 w 564"/>
              <a:gd name="T5" fmla="*/ 1587 h 259"/>
              <a:gd name="T6" fmla="*/ 0 60000 65536"/>
              <a:gd name="T7" fmla="*/ 0 60000 65536"/>
              <a:gd name="T8" fmla="*/ 0 60000 65536"/>
              <a:gd name="T9" fmla="*/ 0 w 564"/>
              <a:gd name="T10" fmla="*/ 0 h 259"/>
              <a:gd name="T11" fmla="*/ 564 w 564"/>
              <a:gd name="T12" fmla="*/ 259 h 2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4" h="259">
                <a:moveTo>
                  <a:pt x="564" y="259"/>
                </a:moveTo>
                <a:cubicBezTo>
                  <a:pt x="525" y="223"/>
                  <a:pt x="418" y="86"/>
                  <a:pt x="324" y="43"/>
                </a:cubicBezTo>
                <a:cubicBezTo>
                  <a:pt x="230" y="0"/>
                  <a:pt x="67" y="10"/>
                  <a:pt x="0" y="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65" name="Text Box 82">
            <a:extLst>
              <a:ext uri="{FF2B5EF4-FFF2-40B4-BE49-F238E27FC236}">
                <a16:creationId xmlns:a16="http://schemas.microsoft.com/office/drawing/2014/main" id="{D43AA903-A497-4ABC-BFB9-F96CAF961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6" y="5715001"/>
            <a:ext cx="1749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new last node</a:t>
            </a:r>
          </a:p>
        </p:txBody>
      </p:sp>
      <p:sp>
        <p:nvSpPr>
          <p:cNvPr id="14366" name="Date Placeholder 29">
            <a:extLst>
              <a:ext uri="{FF2B5EF4-FFF2-40B4-BE49-F238E27FC236}">
                <a16:creationId xmlns:a16="http://schemas.microsoft.com/office/drawing/2014/main" id="{8E6207F5-72CA-40E3-ACFA-8A7930934BE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>
            <a:extLst>
              <a:ext uri="{FF2B5EF4-FFF2-40B4-BE49-F238E27FC236}">
                <a16:creationId xmlns:a16="http://schemas.microsoft.com/office/drawing/2014/main" id="{008B5EF7-F1AD-434A-BF23-6226CA2B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3235FAE7-7BE5-4C51-A4BC-D8B6EB17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CC3A86A-B38A-44A7-9B6C-43DDFC7ABFF1}" type="slidenum">
              <a:rPr lang="en-US" altLang="ko-KR" sz="1400"/>
              <a:pPr eaLnBrk="1" hangingPunct="1"/>
              <a:t>11</a:t>
            </a:fld>
            <a:endParaRPr lang="en-US" altLang="ko-KR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059803C2-88BB-4188-BC2A-BE0F4BB45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Downheap</a:t>
            </a:r>
          </a:p>
        </p:txBody>
      </p:sp>
      <p:sp>
        <p:nvSpPr>
          <p:cNvPr id="1536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5604784-7CF5-45A4-8D3B-0A127DBCD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600200"/>
            <a:ext cx="8001000" cy="2438400"/>
          </a:xfrm>
        </p:spPr>
        <p:txBody>
          <a:bodyPr/>
          <a:lstStyle/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After replacing the root key with the key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000" dirty="0">
                <a:ea typeface="굴림" panose="020B0600000101010101" pitchFamily="50" charset="-127"/>
              </a:rPr>
              <a:t> of the last node, the heap-order property may be violated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Algorithm </a:t>
            </a:r>
            <a:r>
              <a:rPr lang="en-US" altLang="ko-KR" sz="2000" dirty="0" err="1">
                <a:ea typeface="굴림" panose="020B0600000101010101" pitchFamily="50" charset="-127"/>
              </a:rPr>
              <a:t>downheap</a:t>
            </a:r>
            <a:r>
              <a:rPr lang="en-US" altLang="ko-KR" sz="2000" dirty="0">
                <a:ea typeface="굴림" panose="020B0600000101010101" pitchFamily="50" charset="-127"/>
              </a:rPr>
              <a:t> restores the heap-order property by swapping key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000" dirty="0">
                <a:ea typeface="굴림" panose="020B0600000101010101" pitchFamily="50" charset="-127"/>
              </a:rPr>
              <a:t> along a downward path from the root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Upheap terminates when key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000" dirty="0">
                <a:ea typeface="굴림" panose="020B0600000101010101" pitchFamily="50" charset="-127"/>
              </a:rPr>
              <a:t> reaches a leaf or a node whose children have keys greater than or equal to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000" dirty="0">
                <a:ea typeface="굴림" panose="020B0600000101010101" pitchFamily="50" charset="-127"/>
              </a:rPr>
              <a:t> 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Since a heap has height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(log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000" dirty="0">
                <a:ea typeface="굴림" panose="020B0600000101010101" pitchFamily="50" charset="-127"/>
              </a:rPr>
              <a:t>, </a:t>
            </a:r>
            <a:r>
              <a:rPr lang="en-US" altLang="ko-KR" sz="2000" dirty="0" err="1">
                <a:ea typeface="굴림" panose="020B0600000101010101" pitchFamily="50" charset="-127"/>
              </a:rPr>
              <a:t>downheap</a:t>
            </a:r>
            <a:r>
              <a:rPr lang="en-US" altLang="ko-KR" sz="2000" dirty="0">
                <a:ea typeface="굴림" panose="020B0600000101010101" pitchFamily="50" charset="-127"/>
              </a:rPr>
              <a:t> runs in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(log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000" dirty="0">
                <a:ea typeface="굴림" panose="020B0600000101010101" pitchFamily="50" charset="-127"/>
              </a:rPr>
              <a:t> time</a:t>
            </a:r>
          </a:p>
        </p:txBody>
      </p:sp>
      <p:sp>
        <p:nvSpPr>
          <p:cNvPr id="15366" name="Oval 22">
            <a:extLst>
              <a:ext uri="{FF2B5EF4-FFF2-40B4-BE49-F238E27FC236}">
                <a16:creationId xmlns:a16="http://schemas.microsoft.com/office/drawing/2014/main" id="{A3FB8722-053F-41CC-8D5E-C729374A7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714" y="4291014"/>
            <a:ext cx="320675" cy="3190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5367" name="Oval 23">
            <a:extLst>
              <a:ext uri="{FF2B5EF4-FFF2-40B4-BE49-F238E27FC236}">
                <a16:creationId xmlns:a16="http://schemas.microsoft.com/office/drawing/2014/main" id="{221C2EFA-72DF-476A-B438-F24AF6D4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25" y="4802189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5368" name="Oval 24">
            <a:extLst>
              <a:ext uri="{FF2B5EF4-FFF2-40B4-BE49-F238E27FC236}">
                <a16:creationId xmlns:a16="http://schemas.microsoft.com/office/drawing/2014/main" id="{CC5F6265-E69E-44CF-A895-E1C1FE2B9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4" y="4802189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cxnSp>
        <p:nvCxnSpPr>
          <p:cNvPr id="15369" name="AutoShape 27">
            <a:extLst>
              <a:ext uri="{FF2B5EF4-FFF2-40B4-BE49-F238E27FC236}">
                <a16:creationId xmlns:a16="http://schemas.microsoft.com/office/drawing/2014/main" id="{A3C2532C-AF9B-410F-AB9B-CDC3F881CC3D}"/>
              </a:ext>
            </a:extLst>
          </p:cNvPr>
          <p:cNvCxnSpPr>
            <a:cxnSpLocks noChangeShapeType="1"/>
            <a:stCxn id="15366" idx="3"/>
            <a:endCxn id="15368" idx="7"/>
          </p:cNvCxnSpPr>
          <p:nvPr/>
        </p:nvCxnSpPr>
        <p:spPr bwMode="auto">
          <a:xfrm flipH="1">
            <a:off x="3624264" y="4583114"/>
            <a:ext cx="7270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0" name="AutoShape 28">
            <a:extLst>
              <a:ext uri="{FF2B5EF4-FFF2-40B4-BE49-F238E27FC236}">
                <a16:creationId xmlns:a16="http://schemas.microsoft.com/office/drawing/2014/main" id="{5B43BEFD-B93A-4F90-A17E-88D229D4B5AD}"/>
              </a:ext>
            </a:extLst>
          </p:cNvPr>
          <p:cNvCxnSpPr>
            <a:cxnSpLocks noChangeShapeType="1"/>
            <a:stCxn id="15367" idx="1"/>
            <a:endCxn id="15366" idx="5"/>
          </p:cNvCxnSpPr>
          <p:nvPr/>
        </p:nvCxnSpPr>
        <p:spPr bwMode="auto">
          <a:xfrm flipH="1" flipV="1">
            <a:off x="4576763" y="4583114"/>
            <a:ext cx="584200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AutoShape 31">
            <a:extLst>
              <a:ext uri="{FF2B5EF4-FFF2-40B4-BE49-F238E27FC236}">
                <a16:creationId xmlns:a16="http://schemas.microsoft.com/office/drawing/2014/main" id="{E9025887-F71B-4F71-9629-E6298C9CFE48}"/>
              </a:ext>
            </a:extLst>
          </p:cNvPr>
          <p:cNvCxnSpPr>
            <a:cxnSpLocks noChangeShapeType="1"/>
            <a:stCxn id="15373" idx="7"/>
            <a:endCxn id="15368" idx="3"/>
          </p:cNvCxnSpPr>
          <p:nvPr/>
        </p:nvCxnSpPr>
        <p:spPr bwMode="auto">
          <a:xfrm flipV="1">
            <a:off x="3036888" y="5084763"/>
            <a:ext cx="360362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2" name="AutoShape 32">
            <a:extLst>
              <a:ext uri="{FF2B5EF4-FFF2-40B4-BE49-F238E27FC236}">
                <a16:creationId xmlns:a16="http://schemas.microsoft.com/office/drawing/2014/main" id="{D1545FF9-22DB-4596-9743-879ED4FD6421}"/>
              </a:ext>
            </a:extLst>
          </p:cNvPr>
          <p:cNvCxnSpPr>
            <a:cxnSpLocks noChangeShapeType="1"/>
            <a:stCxn id="15375" idx="0"/>
            <a:endCxn id="15368" idx="5"/>
          </p:cNvCxnSpPr>
          <p:nvPr/>
        </p:nvCxnSpPr>
        <p:spPr bwMode="auto">
          <a:xfrm flipH="1" flipV="1">
            <a:off x="3624264" y="5084763"/>
            <a:ext cx="376237" cy="2222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3" name="Oval 33">
            <a:extLst>
              <a:ext uri="{FF2B5EF4-FFF2-40B4-BE49-F238E27FC236}">
                <a16:creationId xmlns:a16="http://schemas.microsoft.com/office/drawing/2014/main" id="{8DAC62D3-3CE7-488B-8551-EAF343C2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9" y="5313364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5374" name="Text Box 38">
            <a:extLst>
              <a:ext uri="{FF2B5EF4-FFF2-40B4-BE49-F238E27FC236}">
                <a16:creationId xmlns:a16="http://schemas.microsoft.com/office/drawing/2014/main" id="{869BE915-D3DC-4C68-8CA9-66BE18A33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919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b="1" i="1"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</a:p>
        </p:txBody>
      </p:sp>
      <p:sp>
        <p:nvSpPr>
          <p:cNvPr id="15375" name="Rectangle 39">
            <a:extLst>
              <a:ext uri="{FF2B5EF4-FFF2-40B4-BE49-F238E27FC236}">
                <a16:creationId xmlns:a16="http://schemas.microsoft.com/office/drawing/2014/main" id="{1513CA44-195E-45BD-9EA6-E45E2DA68A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4614" y="5316539"/>
            <a:ext cx="230187" cy="231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sp>
        <p:nvSpPr>
          <p:cNvPr id="15376" name="Oval 4">
            <a:extLst>
              <a:ext uri="{FF2B5EF4-FFF2-40B4-BE49-F238E27FC236}">
                <a16:creationId xmlns:a16="http://schemas.microsoft.com/office/drawing/2014/main" id="{D384F3B8-88C5-4361-944E-768B53BF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8514" y="4291014"/>
            <a:ext cx="320675" cy="3190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5377" name="Oval 5">
            <a:extLst>
              <a:ext uri="{FF2B5EF4-FFF2-40B4-BE49-F238E27FC236}">
                <a16:creationId xmlns:a16="http://schemas.microsoft.com/office/drawing/2014/main" id="{5CAEDA67-CAAB-42EB-A1B5-C1DC2B407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9725" y="4802189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5378" name="Oval 6">
            <a:extLst>
              <a:ext uri="{FF2B5EF4-FFF2-40B4-BE49-F238E27FC236}">
                <a16:creationId xmlns:a16="http://schemas.microsoft.com/office/drawing/2014/main" id="{4EC0CE76-5FC2-4A83-BDF7-DDD84EE3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4" y="4802189"/>
            <a:ext cx="319087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5379" name="AutoShape 9">
            <a:extLst>
              <a:ext uri="{FF2B5EF4-FFF2-40B4-BE49-F238E27FC236}">
                <a16:creationId xmlns:a16="http://schemas.microsoft.com/office/drawing/2014/main" id="{D680ED5E-6CC3-44B5-A825-446D409BD9AE}"/>
              </a:ext>
            </a:extLst>
          </p:cNvPr>
          <p:cNvCxnSpPr>
            <a:cxnSpLocks noChangeShapeType="1"/>
            <a:stCxn id="15376" idx="3"/>
            <a:endCxn id="15378" idx="7"/>
          </p:cNvCxnSpPr>
          <p:nvPr/>
        </p:nvCxnSpPr>
        <p:spPr bwMode="auto">
          <a:xfrm flipH="1">
            <a:off x="7739064" y="4583113"/>
            <a:ext cx="727075" cy="247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10">
            <a:extLst>
              <a:ext uri="{FF2B5EF4-FFF2-40B4-BE49-F238E27FC236}">
                <a16:creationId xmlns:a16="http://schemas.microsoft.com/office/drawing/2014/main" id="{D27E371B-C057-40C9-9818-95DC2319BB69}"/>
              </a:ext>
            </a:extLst>
          </p:cNvPr>
          <p:cNvCxnSpPr>
            <a:cxnSpLocks noChangeShapeType="1"/>
            <a:stCxn id="15377" idx="1"/>
            <a:endCxn id="15376" idx="5"/>
          </p:cNvCxnSpPr>
          <p:nvPr/>
        </p:nvCxnSpPr>
        <p:spPr bwMode="auto">
          <a:xfrm flipH="1" flipV="1">
            <a:off x="8691563" y="4583114"/>
            <a:ext cx="584200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1" name="AutoShape 13">
            <a:extLst>
              <a:ext uri="{FF2B5EF4-FFF2-40B4-BE49-F238E27FC236}">
                <a16:creationId xmlns:a16="http://schemas.microsoft.com/office/drawing/2014/main" id="{5A799338-5573-44E3-BE1F-815E1A47D9E4}"/>
              </a:ext>
            </a:extLst>
          </p:cNvPr>
          <p:cNvCxnSpPr>
            <a:cxnSpLocks noChangeShapeType="1"/>
            <a:stCxn id="15383" idx="7"/>
            <a:endCxn id="15378" idx="3"/>
          </p:cNvCxnSpPr>
          <p:nvPr/>
        </p:nvCxnSpPr>
        <p:spPr bwMode="auto">
          <a:xfrm flipV="1">
            <a:off x="7151688" y="5094289"/>
            <a:ext cx="360362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14">
            <a:extLst>
              <a:ext uri="{FF2B5EF4-FFF2-40B4-BE49-F238E27FC236}">
                <a16:creationId xmlns:a16="http://schemas.microsoft.com/office/drawing/2014/main" id="{903A3BC9-E7BD-4201-B8DA-634A9E38394C}"/>
              </a:ext>
            </a:extLst>
          </p:cNvPr>
          <p:cNvCxnSpPr>
            <a:cxnSpLocks noChangeShapeType="1"/>
            <a:stCxn id="15385" idx="0"/>
            <a:endCxn id="15378" idx="5"/>
          </p:cNvCxnSpPr>
          <p:nvPr/>
        </p:nvCxnSpPr>
        <p:spPr bwMode="auto">
          <a:xfrm flipH="1" flipV="1">
            <a:off x="7739064" y="5094289"/>
            <a:ext cx="376237" cy="21272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3" name="Oval 15">
            <a:extLst>
              <a:ext uri="{FF2B5EF4-FFF2-40B4-BE49-F238E27FC236}">
                <a16:creationId xmlns:a16="http://schemas.microsoft.com/office/drawing/2014/main" id="{5191F404-4E14-4AF2-9B71-70D313099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9" y="5313364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5384" name="Text Box 20">
            <a:extLst>
              <a:ext uri="{FF2B5EF4-FFF2-40B4-BE49-F238E27FC236}">
                <a16:creationId xmlns:a16="http://schemas.microsoft.com/office/drawing/2014/main" id="{E68A477D-5D80-4788-97E9-D9B5D8608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919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b="1" i="1">
                <a:latin typeface="Times New Roman" panose="02020603050405020304" pitchFamily="18" charset="0"/>
                <a:ea typeface="굴림" panose="020B0600000101010101" pitchFamily="50" charset="-127"/>
              </a:rPr>
              <a:t>w</a:t>
            </a:r>
          </a:p>
        </p:txBody>
      </p:sp>
      <p:sp>
        <p:nvSpPr>
          <p:cNvPr id="15385" name="Rectangle 21">
            <a:extLst>
              <a:ext uri="{FF2B5EF4-FFF2-40B4-BE49-F238E27FC236}">
                <a16:creationId xmlns:a16="http://schemas.microsoft.com/office/drawing/2014/main" id="{8D68C6D7-3591-4CBA-AC4C-A12EE340F1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99414" y="5316539"/>
            <a:ext cx="230187" cy="231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cxnSp>
        <p:nvCxnSpPr>
          <p:cNvPr id="15386" name="AutoShape 40">
            <a:extLst>
              <a:ext uri="{FF2B5EF4-FFF2-40B4-BE49-F238E27FC236}">
                <a16:creationId xmlns:a16="http://schemas.microsoft.com/office/drawing/2014/main" id="{69B4FE0F-76AF-412B-9382-D4966A88F7FB}"/>
              </a:ext>
            </a:extLst>
          </p:cNvPr>
          <p:cNvCxnSpPr>
            <a:cxnSpLocks noChangeShapeType="1"/>
            <a:stCxn id="15376" idx="1"/>
            <a:endCxn id="15378" idx="1"/>
          </p:cNvCxnSpPr>
          <p:nvPr/>
        </p:nvCxnSpPr>
        <p:spPr bwMode="auto">
          <a:xfrm rot="-5400000" flipH="1" flipV="1">
            <a:off x="7732713" y="4097338"/>
            <a:ext cx="512763" cy="954088"/>
          </a:xfrm>
          <a:prstGeom prst="curvedConnector3">
            <a:avLst>
              <a:gd name="adj1" fmla="val -49847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7" name="Date Placeholder 26">
            <a:extLst>
              <a:ext uri="{FF2B5EF4-FFF2-40B4-BE49-F238E27FC236}">
                <a16:creationId xmlns:a16="http://schemas.microsoft.com/office/drawing/2014/main" id="{7F90C7E2-75CC-4EEE-9F06-82B1197A153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D0FCB8-E765-43B3-A560-9BC1E2E1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FF840-EE07-4EA4-822A-4116FDAC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F159F-3348-458B-9B80-ED7ED3A2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B7268-DBC8-41E5-88AF-13BBFEE793D8}" type="slidenum">
              <a:rPr lang="en-US" altLang="ko-KR" smtClean="0"/>
              <a:pPr/>
              <a:t>12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E762BA-EABB-45D0-AD0A-1C43E73A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244" y="0"/>
            <a:ext cx="609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>
            <a:extLst>
              <a:ext uri="{FF2B5EF4-FFF2-40B4-BE49-F238E27FC236}">
                <a16:creationId xmlns:a16="http://schemas.microsoft.com/office/drawing/2014/main" id="{F455C74E-59BA-4294-84CB-496EC39D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6387" name="Slide Number Placeholder 5">
            <a:extLst>
              <a:ext uri="{FF2B5EF4-FFF2-40B4-BE49-F238E27FC236}">
                <a16:creationId xmlns:a16="http://schemas.microsoft.com/office/drawing/2014/main" id="{BC5DA589-B6A9-4EC6-9607-D904EDDE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FDB761D-5EDB-4166-AC81-7AF99A4EBFFC}" type="slidenum">
              <a:rPr lang="en-US" altLang="ko-KR" sz="1400"/>
              <a:pPr eaLnBrk="1" hangingPunct="1"/>
              <a:t>13</a:t>
            </a:fld>
            <a:endParaRPr lang="en-US" altLang="ko-KR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EF23F3AE-3A2B-4AF6-B73A-894023AE5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Updating the Last Node</a:t>
            </a:r>
          </a:p>
        </p:txBody>
      </p:sp>
      <p:sp>
        <p:nvSpPr>
          <p:cNvPr id="1638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300C7F4-2A92-4317-83E5-46C056695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600200"/>
            <a:ext cx="7848600" cy="2286000"/>
          </a:xfrm>
        </p:spPr>
        <p:txBody>
          <a:bodyPr/>
          <a:lstStyle/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The insertion node can be found by traversing a path of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(log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) </a:t>
            </a:r>
            <a:r>
              <a:rPr lang="en-US" altLang="ko-KR" sz="2000" dirty="0">
                <a:ea typeface="굴림" panose="020B0600000101010101" pitchFamily="50" charset="-127"/>
              </a:rPr>
              <a:t>nodes</a:t>
            </a:r>
          </a:p>
          <a:p>
            <a:pPr lvl="1" eaLnBrk="1" hangingPunct="1"/>
            <a:r>
              <a:rPr lang="en-US" altLang="ko-KR" sz="1800" dirty="0">
                <a:ea typeface="굴림" panose="020B0600000101010101" pitchFamily="50" charset="-127"/>
              </a:rPr>
              <a:t>Go up until a left child or the root is reached</a:t>
            </a:r>
          </a:p>
          <a:p>
            <a:pPr lvl="1" eaLnBrk="1" hangingPunct="1"/>
            <a:r>
              <a:rPr lang="en-US" altLang="ko-KR" sz="1800" dirty="0">
                <a:ea typeface="굴림" panose="020B0600000101010101" pitchFamily="50" charset="-127"/>
              </a:rPr>
              <a:t>If a left child is reached, go to the right child</a:t>
            </a:r>
          </a:p>
          <a:p>
            <a:pPr lvl="1" eaLnBrk="1" hangingPunct="1"/>
            <a:r>
              <a:rPr lang="en-US" altLang="ko-KR" sz="1800" dirty="0">
                <a:ea typeface="굴림" panose="020B0600000101010101" pitchFamily="50" charset="-127"/>
              </a:rPr>
              <a:t>Go down left until a leaf is reached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Similar algorithm for updating the last node after a removal</a:t>
            </a:r>
          </a:p>
        </p:txBody>
      </p:sp>
      <p:sp>
        <p:nvSpPr>
          <p:cNvPr id="16390" name="Oval 5">
            <a:extLst>
              <a:ext uri="{FF2B5EF4-FFF2-40B4-BE49-F238E27FC236}">
                <a16:creationId xmlns:a16="http://schemas.microsoft.com/office/drawing/2014/main" id="{14B991CC-0566-439C-9127-993C4E47B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75" y="4618038"/>
            <a:ext cx="285750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6391" name="AutoShape 13">
            <a:extLst>
              <a:ext uri="{FF2B5EF4-FFF2-40B4-BE49-F238E27FC236}">
                <a16:creationId xmlns:a16="http://schemas.microsoft.com/office/drawing/2014/main" id="{BBC00184-1337-48DC-8A16-6B86D59E453D}"/>
              </a:ext>
            </a:extLst>
          </p:cNvPr>
          <p:cNvCxnSpPr>
            <a:cxnSpLocks noChangeShapeType="1"/>
            <a:stCxn id="16390" idx="3"/>
            <a:endCxn id="16393" idx="7"/>
          </p:cNvCxnSpPr>
          <p:nvPr/>
        </p:nvCxnSpPr>
        <p:spPr bwMode="auto">
          <a:xfrm flipH="1">
            <a:off x="3806826" y="4870450"/>
            <a:ext cx="885825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2" name="AutoShape 14">
            <a:extLst>
              <a:ext uri="{FF2B5EF4-FFF2-40B4-BE49-F238E27FC236}">
                <a16:creationId xmlns:a16="http://schemas.microsoft.com/office/drawing/2014/main" id="{61FAD95A-F305-403E-BE17-33064226C5E2}"/>
              </a:ext>
            </a:extLst>
          </p:cNvPr>
          <p:cNvCxnSpPr>
            <a:cxnSpLocks noChangeShapeType="1"/>
            <a:stCxn id="16398" idx="1"/>
            <a:endCxn id="16390" idx="5"/>
          </p:cNvCxnSpPr>
          <p:nvPr/>
        </p:nvCxnSpPr>
        <p:spPr bwMode="auto">
          <a:xfrm flipH="1" flipV="1">
            <a:off x="4895850" y="4870450"/>
            <a:ext cx="801688" cy="2365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3" name="Oval 7">
            <a:extLst>
              <a:ext uri="{FF2B5EF4-FFF2-40B4-BE49-F238E27FC236}">
                <a16:creationId xmlns:a16="http://schemas.microsoft.com/office/drawing/2014/main" id="{4FE4D250-049D-4B0C-8DED-08B6ED79E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50736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394" name="Oval 8">
            <a:extLst>
              <a:ext uri="{FF2B5EF4-FFF2-40B4-BE49-F238E27FC236}">
                <a16:creationId xmlns:a16="http://schemas.microsoft.com/office/drawing/2014/main" id="{B7EB46C7-8285-4454-9E5C-11329AA6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6225" y="55292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6395" name="AutoShape 19">
            <a:extLst>
              <a:ext uri="{FF2B5EF4-FFF2-40B4-BE49-F238E27FC236}">
                <a16:creationId xmlns:a16="http://schemas.microsoft.com/office/drawing/2014/main" id="{7B9060B2-6483-405B-989C-FB6BFCED8C3C}"/>
              </a:ext>
            </a:extLst>
          </p:cNvPr>
          <p:cNvCxnSpPr>
            <a:cxnSpLocks noChangeShapeType="1"/>
            <a:stCxn id="16397" idx="7"/>
            <a:endCxn id="16393" idx="3"/>
          </p:cNvCxnSpPr>
          <p:nvPr/>
        </p:nvCxnSpPr>
        <p:spPr bwMode="auto">
          <a:xfrm flipV="1">
            <a:off x="3284539" y="5324476"/>
            <a:ext cx="320675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6" name="AutoShape 20">
            <a:extLst>
              <a:ext uri="{FF2B5EF4-FFF2-40B4-BE49-F238E27FC236}">
                <a16:creationId xmlns:a16="http://schemas.microsoft.com/office/drawing/2014/main" id="{7682CAE8-A5B9-4C6E-90FB-273321CDE59D}"/>
              </a:ext>
            </a:extLst>
          </p:cNvPr>
          <p:cNvCxnSpPr>
            <a:cxnSpLocks noChangeShapeType="1"/>
            <a:stCxn id="16394" idx="1"/>
            <a:endCxn id="16393" idx="5"/>
          </p:cNvCxnSpPr>
          <p:nvPr/>
        </p:nvCxnSpPr>
        <p:spPr bwMode="auto">
          <a:xfrm flipH="1" flipV="1">
            <a:off x="3806826" y="5324476"/>
            <a:ext cx="322263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7" name="Oval 21">
            <a:extLst>
              <a:ext uri="{FF2B5EF4-FFF2-40B4-BE49-F238E27FC236}">
                <a16:creationId xmlns:a16="http://schemas.microsoft.com/office/drawing/2014/main" id="{1FBC4860-C54E-490E-A8EC-EB5997F6B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1" y="55292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398" name="Oval 56">
            <a:extLst>
              <a:ext uri="{FF2B5EF4-FFF2-40B4-BE49-F238E27FC236}">
                <a16:creationId xmlns:a16="http://schemas.microsoft.com/office/drawing/2014/main" id="{3EEF2F72-BC1F-4EAC-B9B2-D3E323190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50752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399" name="Oval 57">
            <a:extLst>
              <a:ext uri="{FF2B5EF4-FFF2-40B4-BE49-F238E27FC236}">
                <a16:creationId xmlns:a16="http://schemas.microsoft.com/office/drawing/2014/main" id="{FAEAA871-CDDF-4301-9FF4-4EFC6D9D7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550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6400" name="AutoShape 62">
            <a:extLst>
              <a:ext uri="{FF2B5EF4-FFF2-40B4-BE49-F238E27FC236}">
                <a16:creationId xmlns:a16="http://schemas.microsoft.com/office/drawing/2014/main" id="{4AB960C7-1E7C-4952-BA66-09497F422206}"/>
              </a:ext>
            </a:extLst>
          </p:cNvPr>
          <p:cNvCxnSpPr>
            <a:cxnSpLocks noChangeShapeType="1"/>
            <a:stCxn id="16402" idx="7"/>
            <a:endCxn id="16398" idx="3"/>
          </p:cNvCxnSpPr>
          <p:nvPr/>
        </p:nvCxnSpPr>
        <p:spPr bwMode="auto">
          <a:xfrm flipV="1">
            <a:off x="5376864" y="5326063"/>
            <a:ext cx="320675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1" name="AutoShape 63">
            <a:extLst>
              <a:ext uri="{FF2B5EF4-FFF2-40B4-BE49-F238E27FC236}">
                <a16:creationId xmlns:a16="http://schemas.microsoft.com/office/drawing/2014/main" id="{A54B4027-065A-48D1-B87D-06564BE4A0BA}"/>
              </a:ext>
            </a:extLst>
          </p:cNvPr>
          <p:cNvCxnSpPr>
            <a:cxnSpLocks noChangeShapeType="1"/>
            <a:stCxn id="16399" idx="1"/>
            <a:endCxn id="16398" idx="5"/>
          </p:cNvCxnSpPr>
          <p:nvPr/>
        </p:nvCxnSpPr>
        <p:spPr bwMode="auto">
          <a:xfrm flipH="1" flipV="1">
            <a:off x="5899151" y="5326063"/>
            <a:ext cx="322263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2" name="Oval 64">
            <a:extLst>
              <a:ext uri="{FF2B5EF4-FFF2-40B4-BE49-F238E27FC236}">
                <a16:creationId xmlns:a16="http://schemas.microsoft.com/office/drawing/2014/main" id="{244CDBE6-3EF9-433E-9860-82207F95A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976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403" name="Oval 75">
            <a:extLst>
              <a:ext uri="{FF2B5EF4-FFF2-40B4-BE49-F238E27FC236}">
                <a16:creationId xmlns:a16="http://schemas.microsoft.com/office/drawing/2014/main" id="{2C0A7543-2405-4DD7-A3FF-F9C469622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1" y="461327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404" name="Oval 76">
            <a:extLst>
              <a:ext uri="{FF2B5EF4-FFF2-40B4-BE49-F238E27FC236}">
                <a16:creationId xmlns:a16="http://schemas.microsoft.com/office/drawing/2014/main" id="{7E1B3F8A-9651-4AB8-A393-B74FEC51F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76" y="506888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6405" name="AutoShape 81">
            <a:extLst>
              <a:ext uri="{FF2B5EF4-FFF2-40B4-BE49-F238E27FC236}">
                <a16:creationId xmlns:a16="http://schemas.microsoft.com/office/drawing/2014/main" id="{E55D7FD9-3D26-40D9-9624-F0DA0A332E31}"/>
              </a:ext>
            </a:extLst>
          </p:cNvPr>
          <p:cNvCxnSpPr>
            <a:cxnSpLocks noChangeShapeType="1"/>
            <a:stCxn id="16407" idx="7"/>
            <a:endCxn id="16403" idx="3"/>
          </p:cNvCxnSpPr>
          <p:nvPr/>
        </p:nvCxnSpPr>
        <p:spPr bwMode="auto">
          <a:xfrm flipV="1">
            <a:off x="7532689" y="4862514"/>
            <a:ext cx="319087" cy="2428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AutoShape 82">
            <a:extLst>
              <a:ext uri="{FF2B5EF4-FFF2-40B4-BE49-F238E27FC236}">
                <a16:creationId xmlns:a16="http://schemas.microsoft.com/office/drawing/2014/main" id="{69317724-BD71-4F63-AD04-9192BE04DA82}"/>
              </a:ext>
            </a:extLst>
          </p:cNvPr>
          <p:cNvCxnSpPr>
            <a:cxnSpLocks noChangeShapeType="1"/>
            <a:stCxn id="16404" idx="1"/>
            <a:endCxn id="16403" idx="5"/>
          </p:cNvCxnSpPr>
          <p:nvPr/>
        </p:nvCxnSpPr>
        <p:spPr bwMode="auto">
          <a:xfrm flipH="1" flipV="1">
            <a:off x="8054976" y="4862514"/>
            <a:ext cx="320675" cy="2428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7" name="Oval 83">
            <a:extLst>
              <a:ext uri="{FF2B5EF4-FFF2-40B4-BE49-F238E27FC236}">
                <a16:creationId xmlns:a16="http://schemas.microsoft.com/office/drawing/2014/main" id="{3A84CB39-D8CC-4797-A869-9ADFCCABF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214" y="5068888"/>
            <a:ext cx="282575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408" name="Rectangle 84">
            <a:extLst>
              <a:ext uri="{FF2B5EF4-FFF2-40B4-BE49-F238E27FC236}">
                <a16:creationId xmlns:a16="http://schemas.microsoft.com/office/drawing/2014/main" id="{DFA039A4-5A14-4DE6-821B-6B7EDE20B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65964" y="5581650"/>
            <a:ext cx="204787" cy="2047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cxnSp>
        <p:nvCxnSpPr>
          <p:cNvPr id="16409" name="AutoShape 87">
            <a:extLst>
              <a:ext uri="{FF2B5EF4-FFF2-40B4-BE49-F238E27FC236}">
                <a16:creationId xmlns:a16="http://schemas.microsoft.com/office/drawing/2014/main" id="{8CB23BCF-45EB-420A-AAA3-633C55FB216D}"/>
              </a:ext>
            </a:extLst>
          </p:cNvPr>
          <p:cNvCxnSpPr>
            <a:cxnSpLocks noChangeShapeType="1"/>
            <a:stCxn id="16408" idx="0"/>
            <a:endCxn id="16407" idx="3"/>
          </p:cNvCxnSpPr>
          <p:nvPr/>
        </p:nvCxnSpPr>
        <p:spPr bwMode="auto">
          <a:xfrm flipV="1">
            <a:off x="7169150" y="5322889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0" name="Oval 102">
            <a:extLst>
              <a:ext uri="{FF2B5EF4-FFF2-40B4-BE49-F238E27FC236}">
                <a16:creationId xmlns:a16="http://schemas.microsoft.com/office/drawing/2014/main" id="{73AFD486-0EC9-480E-929E-017BF0C3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4" y="4051301"/>
            <a:ext cx="287337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6411" name="AutoShape 103">
            <a:extLst>
              <a:ext uri="{FF2B5EF4-FFF2-40B4-BE49-F238E27FC236}">
                <a16:creationId xmlns:a16="http://schemas.microsoft.com/office/drawing/2014/main" id="{1571E987-A902-4CC0-B155-9EBED2A4E67C}"/>
              </a:ext>
            </a:extLst>
          </p:cNvPr>
          <p:cNvCxnSpPr>
            <a:cxnSpLocks noChangeShapeType="1"/>
            <a:stCxn id="16410" idx="5"/>
            <a:endCxn id="16403" idx="1"/>
          </p:cNvCxnSpPr>
          <p:nvPr/>
        </p:nvCxnSpPr>
        <p:spPr bwMode="auto">
          <a:xfrm>
            <a:off x="6651625" y="4306888"/>
            <a:ext cx="1200150" cy="336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104">
            <a:extLst>
              <a:ext uri="{FF2B5EF4-FFF2-40B4-BE49-F238E27FC236}">
                <a16:creationId xmlns:a16="http://schemas.microsoft.com/office/drawing/2014/main" id="{45ECF745-84D3-4C3A-B476-D263A40B948B}"/>
              </a:ext>
            </a:extLst>
          </p:cNvPr>
          <p:cNvCxnSpPr>
            <a:cxnSpLocks noChangeShapeType="1"/>
            <a:stCxn id="16410" idx="3"/>
            <a:endCxn id="16390" idx="7"/>
          </p:cNvCxnSpPr>
          <p:nvPr/>
        </p:nvCxnSpPr>
        <p:spPr bwMode="auto">
          <a:xfrm flipH="1">
            <a:off x="4895850" y="4306889"/>
            <a:ext cx="1550988" cy="339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3" name="Freeform 106">
            <a:extLst>
              <a:ext uri="{FF2B5EF4-FFF2-40B4-BE49-F238E27FC236}">
                <a16:creationId xmlns:a16="http://schemas.microsoft.com/office/drawing/2014/main" id="{98617A7C-A4CF-4A74-AAB2-E178B2758EC9}"/>
              </a:ext>
            </a:extLst>
          </p:cNvPr>
          <p:cNvSpPr>
            <a:spLocks/>
          </p:cNvSpPr>
          <p:nvPr/>
        </p:nvSpPr>
        <p:spPr bwMode="auto">
          <a:xfrm>
            <a:off x="4930776" y="4430713"/>
            <a:ext cx="2905125" cy="1198562"/>
          </a:xfrm>
          <a:custGeom>
            <a:avLst/>
            <a:gdLst>
              <a:gd name="T0" fmla="*/ 1641475 w 1830"/>
              <a:gd name="T1" fmla="*/ 1169987 h 755"/>
              <a:gd name="T2" fmla="*/ 1089025 w 1830"/>
              <a:gd name="T3" fmla="*/ 611187 h 755"/>
              <a:gd name="T4" fmla="*/ 88900 w 1830"/>
              <a:gd name="T5" fmla="*/ 331787 h 755"/>
              <a:gd name="T6" fmla="*/ 1622425 w 1830"/>
              <a:gd name="T7" fmla="*/ 1587 h 755"/>
              <a:gd name="T8" fmla="*/ 2803525 w 1830"/>
              <a:gd name="T9" fmla="*/ 322262 h 755"/>
              <a:gd name="T10" fmla="*/ 2232025 w 1830"/>
              <a:gd name="T11" fmla="*/ 703262 h 755"/>
              <a:gd name="T12" fmla="*/ 2032000 w 1830"/>
              <a:gd name="T13" fmla="*/ 1198562 h 7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0"/>
              <a:gd name="T22" fmla="*/ 0 h 755"/>
              <a:gd name="T23" fmla="*/ 1830 w 1830"/>
              <a:gd name="T24" fmla="*/ 755 h 7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0" h="755">
                <a:moveTo>
                  <a:pt x="1034" y="737"/>
                </a:moveTo>
                <a:cubicBezTo>
                  <a:pt x="977" y="678"/>
                  <a:pt x="849" y="473"/>
                  <a:pt x="686" y="385"/>
                </a:cubicBezTo>
                <a:cubicBezTo>
                  <a:pt x="523" y="297"/>
                  <a:pt x="0" y="273"/>
                  <a:pt x="56" y="209"/>
                </a:cubicBezTo>
                <a:cubicBezTo>
                  <a:pt x="112" y="145"/>
                  <a:pt x="737" y="2"/>
                  <a:pt x="1022" y="1"/>
                </a:cubicBezTo>
                <a:cubicBezTo>
                  <a:pt x="1307" y="0"/>
                  <a:pt x="1702" y="129"/>
                  <a:pt x="1766" y="203"/>
                </a:cubicBezTo>
                <a:cubicBezTo>
                  <a:pt x="1830" y="277"/>
                  <a:pt x="1487" y="351"/>
                  <a:pt x="1406" y="443"/>
                </a:cubicBezTo>
                <a:cubicBezTo>
                  <a:pt x="1325" y="535"/>
                  <a:pt x="1306" y="690"/>
                  <a:pt x="1280" y="755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414" name="Date Placeholder 29">
            <a:extLst>
              <a:ext uri="{FF2B5EF4-FFF2-40B4-BE49-F238E27FC236}">
                <a16:creationId xmlns:a16="http://schemas.microsoft.com/office/drawing/2014/main" id="{D3A71356-6CBD-46BF-B838-5E68732E09B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5">
            <a:extLst>
              <a:ext uri="{FF2B5EF4-FFF2-40B4-BE49-F238E27FC236}">
                <a16:creationId xmlns:a16="http://schemas.microsoft.com/office/drawing/2014/main" id="{6FAC5E2B-FE40-4480-884F-9A436DAF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3076" name="Slide Number Placeholder 6">
            <a:extLst>
              <a:ext uri="{FF2B5EF4-FFF2-40B4-BE49-F238E27FC236}">
                <a16:creationId xmlns:a16="http://schemas.microsoft.com/office/drawing/2014/main" id="{429D07A0-6922-4C60-8460-151B11AD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A733383-0C92-419A-8665-33E7FDED42A4}" type="slidenum">
              <a:rPr lang="en-US" altLang="ko-KR" sz="1400"/>
              <a:pPr eaLnBrk="1" hangingPunct="1"/>
              <a:t>14</a:t>
            </a:fld>
            <a:endParaRPr lang="en-US" altLang="ko-KR" sz="1400"/>
          </a:p>
        </p:txBody>
      </p:sp>
      <p:sp>
        <p:nvSpPr>
          <p:cNvPr id="3077" name="Rectangle 2">
            <a:extLst>
              <a:ext uri="{FF2B5EF4-FFF2-40B4-BE49-F238E27FC236}">
                <a16:creationId xmlns:a16="http://schemas.microsoft.com/office/drawing/2014/main" id="{2A4A973B-02B0-4C6F-BF9D-C49534F6A8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Heap-Sort</a:t>
            </a:r>
          </a:p>
        </p:txBody>
      </p:sp>
      <p:sp>
        <p:nvSpPr>
          <p:cNvPr id="307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D6CB763-2686-410E-AE62-FB4FC0328B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752600"/>
            <a:ext cx="3810000" cy="4648200"/>
          </a:xfrm>
        </p:spPr>
        <p:txBody>
          <a:bodyPr/>
          <a:lstStyle/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Consider a priority queue with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400">
                <a:ea typeface="굴림" panose="020B0600000101010101" pitchFamily="50" charset="-127"/>
              </a:rPr>
              <a:t> items implemented by means of a heap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the space used is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endParaRPr lang="en-US" altLang="ko-KR" sz="2000"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methods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insert</a:t>
            </a:r>
            <a:r>
              <a:rPr lang="en-US" altLang="ko-KR" sz="2000">
                <a:ea typeface="굴림" panose="020B0600000101010101" pitchFamily="50" charset="-127"/>
              </a:rPr>
              <a:t> and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removeMin</a:t>
            </a:r>
            <a:r>
              <a:rPr lang="en-US" altLang="ko-KR" sz="2000">
                <a:ea typeface="굴림" panose="020B0600000101010101" pitchFamily="50" charset="-127"/>
              </a:rPr>
              <a:t> take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(log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) </a:t>
            </a:r>
            <a:r>
              <a:rPr lang="en-US" altLang="ko-KR" sz="2000">
                <a:ea typeface="굴림" panose="020B0600000101010101" pitchFamily="50" charset="-127"/>
              </a:rPr>
              <a:t>time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methods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size</a:t>
            </a:r>
            <a:r>
              <a:rPr lang="en-US" altLang="ko-KR" sz="2000">
                <a:ea typeface="굴림" panose="020B0600000101010101" pitchFamily="50" charset="-127"/>
              </a:rPr>
              <a:t>,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empty</a:t>
            </a:r>
            <a:r>
              <a:rPr lang="en-US" altLang="ko-KR" sz="2000">
                <a:ea typeface="굴림" panose="020B0600000101010101" pitchFamily="50" charset="-127"/>
              </a:rPr>
              <a:t>, and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min</a:t>
            </a:r>
            <a:r>
              <a:rPr lang="en-US" altLang="ko-KR" sz="2000">
                <a:ea typeface="굴림" panose="020B0600000101010101" pitchFamily="50" charset="-127"/>
              </a:rPr>
              <a:t> take time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(1) </a:t>
            </a:r>
            <a:r>
              <a:rPr lang="en-US" altLang="ko-KR" sz="2000">
                <a:ea typeface="굴림" panose="020B0600000101010101" pitchFamily="50" charset="-127"/>
              </a:rPr>
              <a:t>time</a:t>
            </a:r>
          </a:p>
        </p:txBody>
      </p:sp>
      <p:sp>
        <p:nvSpPr>
          <p:cNvPr id="3079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1919B3C-90C1-4825-A244-B961C097094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172200" y="1752600"/>
            <a:ext cx="3810000" cy="4572000"/>
          </a:xfrm>
        </p:spPr>
        <p:txBody>
          <a:bodyPr/>
          <a:lstStyle/>
          <a:p>
            <a:pPr eaLnBrk="1" hangingPunct="1"/>
            <a:r>
              <a:rPr lang="en-US" altLang="ko-KR" sz="2200">
                <a:ea typeface="굴림" panose="020B0600000101010101" pitchFamily="50" charset="-127"/>
              </a:rPr>
              <a:t>Using a heap-based priority queue, we can sort a sequence of </a:t>
            </a:r>
            <a:r>
              <a:rPr lang="en-US" altLang="ko-KR" sz="22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200">
                <a:ea typeface="굴림" panose="020B0600000101010101" pitchFamily="50" charset="-127"/>
              </a:rPr>
              <a:t> elements in </a:t>
            </a:r>
            <a:r>
              <a:rPr lang="en-US" altLang="ko-KR" sz="2200" b="1" i="1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2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2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200">
                <a:latin typeface="Times New Roman" panose="02020603050405020304" pitchFamily="18" charset="0"/>
                <a:ea typeface="굴림" panose="020B0600000101010101" pitchFamily="50" charset="-127"/>
              </a:rPr>
              <a:t> log </a:t>
            </a:r>
            <a:r>
              <a:rPr lang="en-US" altLang="ko-KR" sz="22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200">
                <a:latin typeface="Times New Roman" panose="02020603050405020304" pitchFamily="18" charset="0"/>
                <a:ea typeface="굴림" panose="020B0600000101010101" pitchFamily="50" charset="-127"/>
              </a:rPr>
              <a:t>) </a:t>
            </a:r>
            <a:r>
              <a:rPr lang="en-US" altLang="ko-KR" sz="2200">
                <a:ea typeface="굴림" panose="020B0600000101010101" pitchFamily="50" charset="-127"/>
              </a:rPr>
              <a:t>time</a:t>
            </a:r>
            <a:endParaRPr lang="en-US" altLang="ko-KR" sz="22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2200">
                <a:ea typeface="굴림" panose="020B0600000101010101" pitchFamily="50" charset="-127"/>
              </a:rPr>
              <a:t>The resulting algorithm is called heap-sort</a:t>
            </a:r>
          </a:p>
          <a:p>
            <a:pPr eaLnBrk="1" hangingPunct="1"/>
            <a:r>
              <a:rPr lang="en-US" altLang="ko-KR" sz="2200">
                <a:ea typeface="굴림" panose="020B0600000101010101" pitchFamily="50" charset="-127"/>
              </a:rPr>
              <a:t>Heap-sort is much faster than quadratic sorting algorithms, such as insertion-sort and selection-sort</a:t>
            </a:r>
          </a:p>
        </p:txBody>
      </p:sp>
      <p:graphicFrame>
        <p:nvGraphicFramePr>
          <p:cNvPr id="3074" name="Object 5">
            <a:extLst>
              <a:ext uri="{FF2B5EF4-FFF2-40B4-BE49-F238E27FC236}">
                <a16:creationId xmlns:a16="http://schemas.microsoft.com/office/drawing/2014/main" id="{99FE294C-CE4D-4FA8-ACA1-A88B577DFE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1614" y="252414"/>
          <a:ext cx="1271587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Clip" r:id="rId3" imgW="1849680" imgH="2404800" progId="MS_ClipArt_Gallery.2">
                  <p:embed/>
                </p:oleObj>
              </mc:Choice>
              <mc:Fallback>
                <p:oleObj name="Clip" r:id="rId3" imgW="1849680" imgH="2404800" progId="MS_ClipArt_Gallery.2">
                  <p:embed/>
                  <p:pic>
                    <p:nvPicPr>
                      <p:cNvPr id="3074" name="Object 5">
                        <a:extLst>
                          <a:ext uri="{FF2B5EF4-FFF2-40B4-BE49-F238E27FC236}">
                            <a16:creationId xmlns:a16="http://schemas.microsoft.com/office/drawing/2014/main" id="{99FE294C-CE4D-4FA8-ACA1-A88B577DFE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1614" y="252414"/>
                        <a:ext cx="1271587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Date Placeholder 7">
            <a:extLst>
              <a:ext uri="{FF2B5EF4-FFF2-40B4-BE49-F238E27FC236}">
                <a16:creationId xmlns:a16="http://schemas.microsoft.com/office/drawing/2014/main" id="{6812724E-716A-4DDA-A4D0-5528A1E5C69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659BC163-4FD4-4862-A37C-1DDFA6FA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5C76D655-DBFD-4977-BF2C-C26D90AB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C317532-FE3F-4C50-97A5-91750F55166C}" type="slidenum">
              <a:rPr lang="en-US" altLang="ko-KR" sz="1400"/>
              <a:pPr eaLnBrk="1" hangingPunct="1"/>
              <a:t>15</a:t>
            </a:fld>
            <a:endParaRPr lang="en-US" altLang="ko-KR" sz="1400"/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35C6DF1A-E715-4423-AA10-90D4BFB3F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Vector-based Heap Implementation</a:t>
            </a:r>
          </a:p>
        </p:txBody>
      </p:sp>
      <p:sp>
        <p:nvSpPr>
          <p:cNvPr id="1741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37DA5A5-14B9-41AC-9F08-2344C3155B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4419600" cy="4876800"/>
          </a:xfrm>
        </p:spPr>
        <p:txBody>
          <a:bodyPr/>
          <a:lstStyle/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We can represent a heap with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>
                <a:ea typeface="굴림" panose="020B0600000101010101" pitchFamily="50" charset="-127"/>
              </a:rPr>
              <a:t> keys by means of a vector of length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n </a:t>
            </a:r>
            <a:r>
              <a:rPr lang="en-US" altLang="ko-KR" sz="200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endParaRPr lang="en-US" altLang="ko-KR" sz="2000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For the node at rank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endParaRPr lang="en-US" altLang="ko-KR" sz="2000"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sz="1800">
                <a:ea typeface="굴림" panose="020B0600000101010101" pitchFamily="50" charset="-127"/>
              </a:rPr>
              <a:t>the left child is at rank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endParaRPr lang="en-US" altLang="ko-KR" sz="180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sz="1800">
                <a:ea typeface="굴림" panose="020B0600000101010101" pitchFamily="50" charset="-127"/>
              </a:rPr>
              <a:t>the right child is at rank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i </a:t>
            </a:r>
            <a:r>
              <a:rPr lang="en-US" altLang="ko-KR" sz="180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Links between nodes are not explicitly stored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The cell of at rank 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0</a:t>
            </a:r>
            <a:r>
              <a:rPr lang="en-US" altLang="ko-KR" sz="2000">
                <a:ea typeface="굴림" panose="020B0600000101010101" pitchFamily="50" charset="-127"/>
              </a:rPr>
              <a:t> is not used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Operation insert corresponds to inserting at rank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n </a:t>
            </a:r>
            <a:r>
              <a:rPr lang="en-US" altLang="ko-KR" sz="200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Operation removeMin corresponds to removing at rank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Yields in-place heap-sort</a:t>
            </a:r>
          </a:p>
        </p:txBody>
      </p:sp>
      <p:sp>
        <p:nvSpPr>
          <p:cNvPr id="17414" name="Oval 5">
            <a:extLst>
              <a:ext uri="{FF2B5EF4-FFF2-40B4-BE49-F238E27FC236}">
                <a16:creationId xmlns:a16="http://schemas.microsoft.com/office/drawing/2014/main" id="{C683ABD2-29CF-4EFB-9BA5-12D6E12C3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5200" y="1882775"/>
            <a:ext cx="376238" cy="3762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7415" name="Oval 6">
            <a:extLst>
              <a:ext uri="{FF2B5EF4-FFF2-40B4-BE49-F238E27FC236}">
                <a16:creationId xmlns:a16="http://schemas.microsoft.com/office/drawing/2014/main" id="{5DB0B8B4-A7A5-4CFB-8E37-A73DBA7A4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9289" y="2486025"/>
            <a:ext cx="376237" cy="3762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7416" name="Oval 7">
            <a:extLst>
              <a:ext uri="{FF2B5EF4-FFF2-40B4-BE49-F238E27FC236}">
                <a16:creationId xmlns:a16="http://schemas.microsoft.com/office/drawing/2014/main" id="{E86AB413-CD2F-4342-B133-70F5825A5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2486025"/>
            <a:ext cx="376238" cy="3762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7417" name="Oval 8">
            <a:extLst>
              <a:ext uri="{FF2B5EF4-FFF2-40B4-BE49-F238E27FC236}">
                <a16:creationId xmlns:a16="http://schemas.microsoft.com/office/drawing/2014/main" id="{9AF85346-4AED-4B09-ACF9-3266E7FCD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4989" y="3087689"/>
            <a:ext cx="376237" cy="3762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7418" name="AutoShape 13">
            <a:extLst>
              <a:ext uri="{FF2B5EF4-FFF2-40B4-BE49-F238E27FC236}">
                <a16:creationId xmlns:a16="http://schemas.microsoft.com/office/drawing/2014/main" id="{865DF1F1-7CF1-4A69-B4AC-AC523A09F85D}"/>
              </a:ext>
            </a:extLst>
          </p:cNvPr>
          <p:cNvCxnSpPr>
            <a:cxnSpLocks noChangeShapeType="1"/>
            <a:stCxn id="17414" idx="3"/>
            <a:endCxn id="17416" idx="7"/>
          </p:cNvCxnSpPr>
          <p:nvPr/>
        </p:nvCxnSpPr>
        <p:spPr bwMode="auto">
          <a:xfrm flipH="1">
            <a:off x="7783513" y="2214563"/>
            <a:ext cx="855662" cy="315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9" name="AutoShape 14">
            <a:extLst>
              <a:ext uri="{FF2B5EF4-FFF2-40B4-BE49-F238E27FC236}">
                <a16:creationId xmlns:a16="http://schemas.microsoft.com/office/drawing/2014/main" id="{645BC464-9B95-46A3-B8A4-E12AAC96114D}"/>
              </a:ext>
            </a:extLst>
          </p:cNvPr>
          <p:cNvCxnSpPr>
            <a:cxnSpLocks noChangeShapeType="1"/>
            <a:stCxn id="17415" idx="1"/>
            <a:endCxn id="17414" idx="5"/>
          </p:cNvCxnSpPr>
          <p:nvPr/>
        </p:nvCxnSpPr>
        <p:spPr bwMode="auto">
          <a:xfrm flipH="1" flipV="1">
            <a:off x="8905876" y="2214563"/>
            <a:ext cx="688975" cy="315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0" name="AutoShape 19">
            <a:extLst>
              <a:ext uri="{FF2B5EF4-FFF2-40B4-BE49-F238E27FC236}">
                <a16:creationId xmlns:a16="http://schemas.microsoft.com/office/drawing/2014/main" id="{D0A44342-516E-4779-A6D7-810E8AF6E1E7}"/>
              </a:ext>
            </a:extLst>
          </p:cNvPr>
          <p:cNvCxnSpPr>
            <a:cxnSpLocks noChangeShapeType="1"/>
            <a:stCxn id="17422" idx="7"/>
            <a:endCxn id="17416" idx="3"/>
          </p:cNvCxnSpPr>
          <p:nvPr/>
        </p:nvCxnSpPr>
        <p:spPr bwMode="auto">
          <a:xfrm flipV="1">
            <a:off x="7091363" y="2816225"/>
            <a:ext cx="425450" cy="317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1" name="AutoShape 20">
            <a:extLst>
              <a:ext uri="{FF2B5EF4-FFF2-40B4-BE49-F238E27FC236}">
                <a16:creationId xmlns:a16="http://schemas.microsoft.com/office/drawing/2014/main" id="{9D658647-0C10-4C96-9C6E-EBA66D4FF2F7}"/>
              </a:ext>
            </a:extLst>
          </p:cNvPr>
          <p:cNvCxnSpPr>
            <a:cxnSpLocks noChangeShapeType="1"/>
            <a:stCxn id="17417" idx="1"/>
            <a:endCxn id="17416" idx="5"/>
          </p:cNvCxnSpPr>
          <p:nvPr/>
        </p:nvCxnSpPr>
        <p:spPr bwMode="auto">
          <a:xfrm flipH="1" flipV="1">
            <a:off x="7783514" y="2816225"/>
            <a:ext cx="427037" cy="317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2" name="Oval 21">
            <a:extLst>
              <a:ext uri="{FF2B5EF4-FFF2-40B4-BE49-F238E27FC236}">
                <a16:creationId xmlns:a16="http://schemas.microsoft.com/office/drawing/2014/main" id="{D41402FC-E5B3-4A64-A3FC-F3874FF46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0689" y="3087689"/>
            <a:ext cx="376237" cy="3762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grpSp>
        <p:nvGrpSpPr>
          <p:cNvPr id="17423" name="Group 43">
            <a:extLst>
              <a:ext uri="{FF2B5EF4-FFF2-40B4-BE49-F238E27FC236}">
                <a16:creationId xmlns:a16="http://schemas.microsoft.com/office/drawing/2014/main" id="{26690508-9087-486E-8FD2-46DFB6F44985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4473574"/>
            <a:ext cx="3429000" cy="941092"/>
            <a:chOff x="3216" y="2736"/>
            <a:chExt cx="2304" cy="632"/>
          </a:xfrm>
        </p:grpSpPr>
        <p:sp>
          <p:nvSpPr>
            <p:cNvPr id="17425" name="Rectangle 29">
              <a:extLst>
                <a:ext uri="{FF2B5EF4-FFF2-40B4-BE49-F238E27FC236}">
                  <a16:creationId xmlns:a16="http://schemas.microsoft.com/office/drawing/2014/main" id="{A5701D19-ED71-4580-91C0-6E12B8D0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736"/>
              <a:ext cx="384" cy="384"/>
            </a:xfrm>
            <a:prstGeom prst="rect">
              <a:avLst/>
            </a:prstGeom>
            <a:solidFill>
              <a:srgbClr val="F8F0D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7426" name="Rectangle 30">
              <a:extLst>
                <a:ext uri="{FF2B5EF4-FFF2-40B4-BE49-F238E27FC236}">
                  <a16:creationId xmlns:a16="http://schemas.microsoft.com/office/drawing/2014/main" id="{3922F6DA-C3E5-4723-AE48-20CF2DD1D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17427" name="Rectangle 31">
              <a:extLst>
                <a:ext uri="{FF2B5EF4-FFF2-40B4-BE49-F238E27FC236}">
                  <a16:creationId xmlns:a16="http://schemas.microsoft.com/office/drawing/2014/main" id="{AD28B539-0488-432C-B02F-51BC3DE55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5</a:t>
              </a:r>
            </a:p>
          </p:txBody>
        </p:sp>
        <p:sp>
          <p:nvSpPr>
            <p:cNvPr id="17428" name="Rectangle 32">
              <a:extLst>
                <a:ext uri="{FF2B5EF4-FFF2-40B4-BE49-F238E27FC236}">
                  <a16:creationId xmlns:a16="http://schemas.microsoft.com/office/drawing/2014/main" id="{1C2F9389-00D8-4046-9DFE-F77A4F43A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17429" name="Rectangle 33">
              <a:extLst>
                <a:ext uri="{FF2B5EF4-FFF2-40B4-BE49-F238E27FC236}">
                  <a16:creationId xmlns:a16="http://schemas.microsoft.com/office/drawing/2014/main" id="{64B80D31-4396-4328-ADC4-04B9EE3B0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9</a:t>
              </a:r>
            </a:p>
          </p:txBody>
        </p:sp>
        <p:sp>
          <p:nvSpPr>
            <p:cNvPr id="17430" name="Rectangle 34">
              <a:extLst>
                <a:ext uri="{FF2B5EF4-FFF2-40B4-BE49-F238E27FC236}">
                  <a16:creationId xmlns:a16="http://schemas.microsoft.com/office/drawing/2014/main" id="{CB3000AF-98F2-42A5-AFB2-B58CC6EB9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7</a:t>
              </a:r>
            </a:p>
          </p:txBody>
        </p:sp>
        <p:sp>
          <p:nvSpPr>
            <p:cNvPr id="17431" name="Rectangle 37">
              <a:extLst>
                <a:ext uri="{FF2B5EF4-FFF2-40B4-BE49-F238E27FC236}">
                  <a16:creationId xmlns:a16="http://schemas.microsoft.com/office/drawing/2014/main" id="{1290F843-D997-4621-84CE-78FBF9C11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lang="en-US" altLang="ko-KR">
                <a:ea typeface="굴림" panose="020B0600000101010101" pitchFamily="50" charset="-127"/>
              </a:endParaRPr>
            </a:p>
          </p:txBody>
        </p:sp>
        <p:sp>
          <p:nvSpPr>
            <p:cNvPr id="17432" name="Rectangle 38">
              <a:extLst>
                <a:ext uri="{FF2B5EF4-FFF2-40B4-BE49-F238E27FC236}">
                  <a16:creationId xmlns:a16="http://schemas.microsoft.com/office/drawing/2014/main" id="{073CA868-F568-4AF8-A699-F112A7F21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endParaRPr lang="en-US" altLang="ko-KR">
                <a:ea typeface="굴림" panose="020B0600000101010101" pitchFamily="50" charset="-127"/>
              </a:endParaRPr>
            </a:p>
          </p:txBody>
        </p:sp>
        <p:sp>
          <p:nvSpPr>
            <p:cNvPr id="17433" name="Rectangle 39">
              <a:extLst>
                <a:ext uri="{FF2B5EF4-FFF2-40B4-BE49-F238E27FC236}">
                  <a16:creationId xmlns:a16="http://schemas.microsoft.com/office/drawing/2014/main" id="{DEC7AB86-CAB1-4421-85FD-60F63F547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3</a:t>
              </a:r>
              <a:endParaRPr lang="en-US" altLang="ko-KR">
                <a:ea typeface="굴림" panose="020B0600000101010101" pitchFamily="50" charset="-127"/>
              </a:endParaRPr>
            </a:p>
          </p:txBody>
        </p:sp>
        <p:sp>
          <p:nvSpPr>
            <p:cNvPr id="17434" name="Rectangle 40">
              <a:extLst>
                <a:ext uri="{FF2B5EF4-FFF2-40B4-BE49-F238E27FC236}">
                  <a16:creationId xmlns:a16="http://schemas.microsoft.com/office/drawing/2014/main" id="{0D241C7E-0022-49EE-8496-308184036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4</a:t>
              </a:r>
              <a:endParaRPr lang="en-US" altLang="ko-KR">
                <a:ea typeface="굴림" panose="020B0600000101010101" pitchFamily="50" charset="-127"/>
              </a:endParaRPr>
            </a:p>
          </p:txBody>
        </p:sp>
        <p:sp>
          <p:nvSpPr>
            <p:cNvPr id="17435" name="Rectangle 41">
              <a:extLst>
                <a:ext uri="{FF2B5EF4-FFF2-40B4-BE49-F238E27FC236}">
                  <a16:creationId xmlns:a16="http://schemas.microsoft.com/office/drawing/2014/main" id="{3D89A8E1-4AE1-4BF0-A496-AF8E94371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5</a:t>
              </a:r>
              <a:endParaRPr lang="en-US" altLang="ko-KR">
                <a:ea typeface="굴림" panose="020B0600000101010101" pitchFamily="50" charset="-127"/>
              </a:endParaRPr>
            </a:p>
          </p:txBody>
        </p:sp>
        <p:sp>
          <p:nvSpPr>
            <p:cNvPr id="17436" name="Rectangle 42">
              <a:extLst>
                <a:ext uri="{FF2B5EF4-FFF2-40B4-BE49-F238E27FC236}">
                  <a16:creationId xmlns:a16="http://schemas.microsoft.com/office/drawing/2014/main" id="{4627C2F1-CA4B-4B96-ADA2-775AA26DC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latin typeface="Times New Roman" panose="02020603050405020304" pitchFamily="18" charset="0"/>
                  <a:ea typeface="굴림" panose="020B0600000101010101" pitchFamily="50" charset="-127"/>
                </a:rPr>
                <a:t>0</a:t>
              </a:r>
              <a:endParaRPr lang="en-US" altLang="ko-KR">
                <a:ea typeface="굴림" panose="020B0600000101010101" pitchFamily="50" charset="-127"/>
              </a:endParaRPr>
            </a:p>
          </p:txBody>
        </p:sp>
      </p:grpSp>
      <p:sp>
        <p:nvSpPr>
          <p:cNvPr id="17424" name="Date Placeholder 27">
            <a:extLst>
              <a:ext uri="{FF2B5EF4-FFF2-40B4-BE49-F238E27FC236}">
                <a16:creationId xmlns:a16="http://schemas.microsoft.com/office/drawing/2014/main" id="{8A365BB5-35EC-4A7D-B5A0-39CE882F4C4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0827AD3-1945-4A2B-ACEE-7DB2D533B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14300"/>
            <a:ext cx="8991600" cy="6743700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40BD78-7534-40BE-B5ED-492065A5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E4B7BB-2C76-42EE-B334-E6920F70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D5522-2164-483B-BCCC-36DECD17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B7268-DBC8-41E5-88AF-13BBFEE793D8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689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>
            <a:extLst>
              <a:ext uri="{FF2B5EF4-FFF2-40B4-BE49-F238E27FC236}">
                <a16:creationId xmlns:a16="http://schemas.microsoft.com/office/drawing/2014/main" id="{72B3E102-0C41-48C9-9B61-3B49881C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97717839-2C66-491C-ACA2-22B68F6B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A93322E-08DD-4FE9-960D-12D52F72440E}" type="slidenum">
              <a:rPr lang="en-US" altLang="ko-KR" sz="1400"/>
              <a:pPr eaLnBrk="1" hangingPunct="1"/>
              <a:t>17</a:t>
            </a:fld>
            <a:endParaRPr lang="en-US" altLang="ko-KR" sz="140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F25BE2A8-4740-49B3-9E60-A2914E833E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Merging Two Heaps</a:t>
            </a:r>
          </a:p>
        </p:txBody>
      </p:sp>
      <p:sp>
        <p:nvSpPr>
          <p:cNvPr id="1843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ADA3F5A-6F74-4B07-80F5-1A29C2D4F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676400"/>
            <a:ext cx="3657600" cy="4114800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panose="020B0600000101010101" pitchFamily="50" charset="-127"/>
              </a:rPr>
              <a:t>We are given two </a:t>
            </a:r>
            <a:r>
              <a:rPr lang="en-US" altLang="ko-KR" sz="2400" dirty="0" err="1">
                <a:ea typeface="굴림" panose="020B0600000101010101" pitchFamily="50" charset="-127"/>
              </a:rPr>
              <a:t>two</a:t>
            </a:r>
            <a:r>
              <a:rPr lang="en-US" altLang="ko-KR" sz="2400" dirty="0">
                <a:ea typeface="굴림" panose="020B0600000101010101" pitchFamily="50" charset="-127"/>
              </a:rPr>
              <a:t> heaps and a key </a:t>
            </a:r>
            <a:r>
              <a:rPr lang="en-US" altLang="ko-KR" sz="24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</a:p>
          <a:p>
            <a:pPr eaLnBrk="1" hangingPunct="1"/>
            <a:r>
              <a:rPr lang="en-US" altLang="ko-KR" sz="2400" dirty="0">
                <a:ea typeface="굴림" panose="020B0600000101010101" pitchFamily="50" charset="-127"/>
              </a:rPr>
              <a:t>We create a new heap with the root node storing </a:t>
            </a:r>
            <a:r>
              <a:rPr lang="en-US" altLang="ko-KR" sz="24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400" dirty="0">
                <a:ea typeface="굴림" panose="020B0600000101010101" pitchFamily="50" charset="-127"/>
              </a:rPr>
              <a:t> and with the two heaps as subtrees</a:t>
            </a:r>
          </a:p>
          <a:p>
            <a:pPr eaLnBrk="1" hangingPunct="1"/>
            <a:r>
              <a:rPr lang="en-US" altLang="ko-KR" sz="2400" dirty="0">
                <a:ea typeface="굴림" panose="020B0600000101010101" pitchFamily="50" charset="-127"/>
              </a:rPr>
              <a:t>We perform </a:t>
            </a:r>
            <a:r>
              <a:rPr lang="en-US" altLang="ko-KR" sz="2400" dirty="0" err="1">
                <a:ea typeface="굴림" panose="020B0600000101010101" pitchFamily="50" charset="-127"/>
              </a:rPr>
              <a:t>downheap</a:t>
            </a:r>
            <a:r>
              <a:rPr lang="en-US" altLang="ko-KR" sz="2400" dirty="0">
                <a:ea typeface="굴림" panose="020B0600000101010101" pitchFamily="50" charset="-127"/>
              </a:rPr>
              <a:t> to restore the heap-order property </a:t>
            </a:r>
          </a:p>
        </p:txBody>
      </p:sp>
      <p:sp>
        <p:nvSpPr>
          <p:cNvPr id="18438" name="Oval 4">
            <a:extLst>
              <a:ext uri="{FF2B5EF4-FFF2-40B4-BE49-F238E27FC236}">
                <a16:creationId xmlns:a16="http://schemas.microsoft.com/office/drawing/2014/main" id="{24F03B58-30F7-4E5C-B673-CAAB4CBA2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0" y="2906713"/>
            <a:ext cx="285750" cy="28416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8439" name="AutoShape 5">
            <a:extLst>
              <a:ext uri="{FF2B5EF4-FFF2-40B4-BE49-F238E27FC236}">
                <a16:creationId xmlns:a16="http://schemas.microsoft.com/office/drawing/2014/main" id="{112A4208-551F-49F4-8F81-B614D6960A91}"/>
              </a:ext>
            </a:extLst>
          </p:cNvPr>
          <p:cNvCxnSpPr>
            <a:cxnSpLocks noChangeShapeType="1"/>
            <a:stCxn id="18438" idx="3"/>
            <a:endCxn id="18441" idx="7"/>
          </p:cNvCxnSpPr>
          <p:nvPr/>
        </p:nvCxnSpPr>
        <p:spPr bwMode="auto">
          <a:xfrm flipH="1">
            <a:off x="7315201" y="3168651"/>
            <a:ext cx="885825" cy="225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0" name="AutoShape 6">
            <a:extLst>
              <a:ext uri="{FF2B5EF4-FFF2-40B4-BE49-F238E27FC236}">
                <a16:creationId xmlns:a16="http://schemas.microsoft.com/office/drawing/2014/main" id="{12691D66-CA1A-42D4-A5C9-C9CACA435162}"/>
              </a:ext>
            </a:extLst>
          </p:cNvPr>
          <p:cNvCxnSpPr>
            <a:cxnSpLocks noChangeShapeType="1"/>
            <a:stCxn id="18446" idx="1"/>
            <a:endCxn id="18438" idx="5"/>
          </p:cNvCxnSpPr>
          <p:nvPr/>
        </p:nvCxnSpPr>
        <p:spPr bwMode="auto">
          <a:xfrm flipH="1" flipV="1">
            <a:off x="8404225" y="3168651"/>
            <a:ext cx="801688" cy="2270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1" name="Oval 8">
            <a:extLst>
              <a:ext uri="{FF2B5EF4-FFF2-40B4-BE49-F238E27FC236}">
                <a16:creationId xmlns:a16="http://schemas.microsoft.com/office/drawing/2014/main" id="{DE3F22C0-8EBC-451E-9BDE-1D8EC169A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313" y="3362325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8442" name="Oval 9">
            <a:extLst>
              <a:ext uri="{FF2B5EF4-FFF2-40B4-BE49-F238E27FC236}">
                <a16:creationId xmlns:a16="http://schemas.microsoft.com/office/drawing/2014/main" id="{0757F6FE-A5A3-49D1-84FD-909A151B9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00" y="38179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cxnSp>
        <p:nvCxnSpPr>
          <p:cNvPr id="18443" name="AutoShape 14">
            <a:extLst>
              <a:ext uri="{FF2B5EF4-FFF2-40B4-BE49-F238E27FC236}">
                <a16:creationId xmlns:a16="http://schemas.microsoft.com/office/drawing/2014/main" id="{9948DF57-C1BC-4586-AB84-AE2C099B6DB8}"/>
              </a:ext>
            </a:extLst>
          </p:cNvPr>
          <p:cNvCxnSpPr>
            <a:cxnSpLocks noChangeShapeType="1"/>
            <a:stCxn id="18445" idx="7"/>
            <a:endCxn id="18441" idx="3"/>
          </p:cNvCxnSpPr>
          <p:nvPr/>
        </p:nvCxnSpPr>
        <p:spPr bwMode="auto">
          <a:xfrm flipV="1">
            <a:off x="6792914" y="3613151"/>
            <a:ext cx="320675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4" name="AutoShape 15">
            <a:extLst>
              <a:ext uri="{FF2B5EF4-FFF2-40B4-BE49-F238E27FC236}">
                <a16:creationId xmlns:a16="http://schemas.microsoft.com/office/drawing/2014/main" id="{47DC92E6-0C16-47F0-B240-AF1DDA0D681B}"/>
              </a:ext>
            </a:extLst>
          </p:cNvPr>
          <p:cNvCxnSpPr>
            <a:cxnSpLocks noChangeShapeType="1"/>
            <a:stCxn id="18442" idx="1"/>
            <a:endCxn id="18441" idx="5"/>
          </p:cNvCxnSpPr>
          <p:nvPr/>
        </p:nvCxnSpPr>
        <p:spPr bwMode="auto">
          <a:xfrm flipH="1" flipV="1">
            <a:off x="7315201" y="3613151"/>
            <a:ext cx="322263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5" name="Oval 16">
            <a:extLst>
              <a:ext uri="{FF2B5EF4-FFF2-40B4-BE49-F238E27FC236}">
                <a16:creationId xmlns:a16="http://schemas.microsoft.com/office/drawing/2014/main" id="{A4D201EE-7134-40F9-8648-2E3DF8BD7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0026" y="38179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8446" name="Oval 22">
            <a:extLst>
              <a:ext uri="{FF2B5EF4-FFF2-40B4-BE49-F238E27FC236}">
                <a16:creationId xmlns:a16="http://schemas.microsoft.com/office/drawing/2014/main" id="{E47BBFBE-6252-4ADF-9A2C-C3B6B2571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4638" y="33639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8447" name="Oval 23">
            <a:extLst>
              <a:ext uri="{FF2B5EF4-FFF2-40B4-BE49-F238E27FC236}">
                <a16:creationId xmlns:a16="http://schemas.microsoft.com/office/drawing/2014/main" id="{D23E8B18-CCA9-44F6-910B-8D9F656DD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925" y="38195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cxnSp>
        <p:nvCxnSpPr>
          <p:cNvPr id="18448" name="AutoShape 28">
            <a:extLst>
              <a:ext uri="{FF2B5EF4-FFF2-40B4-BE49-F238E27FC236}">
                <a16:creationId xmlns:a16="http://schemas.microsoft.com/office/drawing/2014/main" id="{1A6BEB6F-B5D5-452A-8A26-7B716C34B4D2}"/>
              </a:ext>
            </a:extLst>
          </p:cNvPr>
          <p:cNvCxnSpPr>
            <a:cxnSpLocks noChangeShapeType="1"/>
            <a:stCxn id="18450" idx="7"/>
            <a:endCxn id="18446" idx="3"/>
          </p:cNvCxnSpPr>
          <p:nvPr/>
        </p:nvCxnSpPr>
        <p:spPr bwMode="auto">
          <a:xfrm flipV="1">
            <a:off x="8885239" y="3614738"/>
            <a:ext cx="320675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9" name="AutoShape 29">
            <a:extLst>
              <a:ext uri="{FF2B5EF4-FFF2-40B4-BE49-F238E27FC236}">
                <a16:creationId xmlns:a16="http://schemas.microsoft.com/office/drawing/2014/main" id="{27B85277-903A-4410-A1F3-1C669A469148}"/>
              </a:ext>
            </a:extLst>
          </p:cNvPr>
          <p:cNvCxnSpPr>
            <a:cxnSpLocks noChangeShapeType="1"/>
            <a:stCxn id="18447" idx="1"/>
            <a:endCxn id="18446" idx="5"/>
          </p:cNvCxnSpPr>
          <p:nvPr/>
        </p:nvCxnSpPr>
        <p:spPr bwMode="auto">
          <a:xfrm flipH="1" flipV="1">
            <a:off x="9407526" y="3614738"/>
            <a:ext cx="322263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50" name="Oval 30">
            <a:extLst>
              <a:ext uri="{FF2B5EF4-FFF2-40B4-BE49-F238E27FC236}">
                <a16:creationId xmlns:a16="http://schemas.microsoft.com/office/drawing/2014/main" id="{16A37990-10DB-4E7A-9C6A-88D6D6E6C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51" y="38195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8451" name="Oval 39">
            <a:extLst>
              <a:ext uri="{FF2B5EF4-FFF2-40B4-BE49-F238E27FC236}">
                <a16:creationId xmlns:a16="http://schemas.microsoft.com/office/drawing/2014/main" id="{12EC83A4-B6B0-47B1-AA53-01D45E572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313" y="1546225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8452" name="Oval 40">
            <a:extLst>
              <a:ext uri="{FF2B5EF4-FFF2-40B4-BE49-F238E27FC236}">
                <a16:creationId xmlns:a16="http://schemas.microsoft.com/office/drawing/2014/main" id="{CF98E187-1FD3-4DFE-A463-F492E8C21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00" y="2001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cxnSp>
        <p:nvCxnSpPr>
          <p:cNvPr id="18453" name="AutoShape 45">
            <a:extLst>
              <a:ext uri="{FF2B5EF4-FFF2-40B4-BE49-F238E27FC236}">
                <a16:creationId xmlns:a16="http://schemas.microsoft.com/office/drawing/2014/main" id="{56F16F58-C7B4-4145-98AF-7D35EEF6CEF4}"/>
              </a:ext>
            </a:extLst>
          </p:cNvPr>
          <p:cNvCxnSpPr>
            <a:cxnSpLocks noChangeShapeType="1"/>
            <a:stCxn id="18455" idx="7"/>
            <a:endCxn id="18451" idx="3"/>
          </p:cNvCxnSpPr>
          <p:nvPr/>
        </p:nvCxnSpPr>
        <p:spPr bwMode="auto">
          <a:xfrm flipV="1">
            <a:off x="6792914" y="1797051"/>
            <a:ext cx="320675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4" name="AutoShape 46">
            <a:extLst>
              <a:ext uri="{FF2B5EF4-FFF2-40B4-BE49-F238E27FC236}">
                <a16:creationId xmlns:a16="http://schemas.microsoft.com/office/drawing/2014/main" id="{104C7AA2-9E1B-488F-B8D3-18D1844BCFD4}"/>
              </a:ext>
            </a:extLst>
          </p:cNvPr>
          <p:cNvCxnSpPr>
            <a:cxnSpLocks noChangeShapeType="1"/>
            <a:stCxn id="18452" idx="1"/>
            <a:endCxn id="18451" idx="5"/>
          </p:cNvCxnSpPr>
          <p:nvPr/>
        </p:nvCxnSpPr>
        <p:spPr bwMode="auto">
          <a:xfrm flipH="1" flipV="1">
            <a:off x="7315201" y="1797051"/>
            <a:ext cx="322263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55" name="Oval 47">
            <a:extLst>
              <a:ext uri="{FF2B5EF4-FFF2-40B4-BE49-F238E27FC236}">
                <a16:creationId xmlns:a16="http://schemas.microsoft.com/office/drawing/2014/main" id="{25CA7D40-9BC7-4FB3-B81B-3A252202E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0026" y="20018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8456" name="Oval 53">
            <a:extLst>
              <a:ext uri="{FF2B5EF4-FFF2-40B4-BE49-F238E27FC236}">
                <a16:creationId xmlns:a16="http://schemas.microsoft.com/office/drawing/2014/main" id="{C70B6336-90D6-4203-BFD5-B9667337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4638" y="15478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8457" name="Oval 54">
            <a:extLst>
              <a:ext uri="{FF2B5EF4-FFF2-40B4-BE49-F238E27FC236}">
                <a16:creationId xmlns:a16="http://schemas.microsoft.com/office/drawing/2014/main" id="{283546CC-C481-4CBF-97FF-4B8CDB15C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925" y="20034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cxnSp>
        <p:nvCxnSpPr>
          <p:cNvPr id="18458" name="AutoShape 59">
            <a:extLst>
              <a:ext uri="{FF2B5EF4-FFF2-40B4-BE49-F238E27FC236}">
                <a16:creationId xmlns:a16="http://schemas.microsoft.com/office/drawing/2014/main" id="{190663E6-B4A4-472B-9569-8A714817BC33}"/>
              </a:ext>
            </a:extLst>
          </p:cNvPr>
          <p:cNvCxnSpPr>
            <a:cxnSpLocks noChangeShapeType="1"/>
            <a:stCxn id="18460" idx="7"/>
            <a:endCxn id="18456" idx="3"/>
          </p:cNvCxnSpPr>
          <p:nvPr/>
        </p:nvCxnSpPr>
        <p:spPr bwMode="auto">
          <a:xfrm flipV="1">
            <a:off x="8885239" y="1798638"/>
            <a:ext cx="320675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9" name="AutoShape 60">
            <a:extLst>
              <a:ext uri="{FF2B5EF4-FFF2-40B4-BE49-F238E27FC236}">
                <a16:creationId xmlns:a16="http://schemas.microsoft.com/office/drawing/2014/main" id="{CF28C9A1-068B-41EA-AE40-0B42A1DDCB32}"/>
              </a:ext>
            </a:extLst>
          </p:cNvPr>
          <p:cNvCxnSpPr>
            <a:cxnSpLocks noChangeShapeType="1"/>
            <a:stCxn id="18457" idx="1"/>
            <a:endCxn id="18456" idx="5"/>
          </p:cNvCxnSpPr>
          <p:nvPr/>
        </p:nvCxnSpPr>
        <p:spPr bwMode="auto">
          <a:xfrm flipH="1" flipV="1">
            <a:off x="9407526" y="1798638"/>
            <a:ext cx="322263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60" name="Oval 61">
            <a:extLst>
              <a:ext uri="{FF2B5EF4-FFF2-40B4-BE49-F238E27FC236}">
                <a16:creationId xmlns:a16="http://schemas.microsoft.com/office/drawing/2014/main" id="{6E887072-E1FA-427F-93D8-49CC8D990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51" y="20034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8461" name="Oval 69">
            <a:extLst>
              <a:ext uri="{FF2B5EF4-FFF2-40B4-BE49-F238E27FC236}">
                <a16:creationId xmlns:a16="http://schemas.microsoft.com/office/drawing/2014/main" id="{0801BCBF-17A1-4069-8656-6ECA076E7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0" y="4724401"/>
            <a:ext cx="285750" cy="28416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cxnSp>
        <p:nvCxnSpPr>
          <p:cNvPr id="18462" name="AutoShape 70">
            <a:extLst>
              <a:ext uri="{FF2B5EF4-FFF2-40B4-BE49-F238E27FC236}">
                <a16:creationId xmlns:a16="http://schemas.microsoft.com/office/drawing/2014/main" id="{D5DC53F3-3A80-4CC2-A119-796102711EC2}"/>
              </a:ext>
            </a:extLst>
          </p:cNvPr>
          <p:cNvCxnSpPr>
            <a:cxnSpLocks noChangeShapeType="1"/>
            <a:stCxn id="18461" idx="3"/>
            <a:endCxn id="18464" idx="7"/>
          </p:cNvCxnSpPr>
          <p:nvPr/>
        </p:nvCxnSpPr>
        <p:spPr bwMode="auto">
          <a:xfrm flipH="1">
            <a:off x="7315201" y="4986339"/>
            <a:ext cx="885825" cy="225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3" name="AutoShape 71">
            <a:extLst>
              <a:ext uri="{FF2B5EF4-FFF2-40B4-BE49-F238E27FC236}">
                <a16:creationId xmlns:a16="http://schemas.microsoft.com/office/drawing/2014/main" id="{7A071A39-6B57-4350-B399-3B95C3080A28}"/>
              </a:ext>
            </a:extLst>
          </p:cNvPr>
          <p:cNvCxnSpPr>
            <a:cxnSpLocks noChangeShapeType="1"/>
            <a:stCxn id="18469" idx="1"/>
            <a:endCxn id="18461" idx="5"/>
          </p:cNvCxnSpPr>
          <p:nvPr/>
        </p:nvCxnSpPr>
        <p:spPr bwMode="auto">
          <a:xfrm flipH="1" flipV="1">
            <a:off x="8404225" y="4986339"/>
            <a:ext cx="801688" cy="2174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64" name="Oval 72">
            <a:extLst>
              <a:ext uri="{FF2B5EF4-FFF2-40B4-BE49-F238E27FC236}">
                <a16:creationId xmlns:a16="http://schemas.microsoft.com/office/drawing/2014/main" id="{46A1A1FB-BBE0-48FF-B38F-850F86C02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313" y="51800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8465" name="Oval 73">
            <a:extLst>
              <a:ext uri="{FF2B5EF4-FFF2-40B4-BE49-F238E27FC236}">
                <a16:creationId xmlns:a16="http://schemas.microsoft.com/office/drawing/2014/main" id="{5656D1AE-3316-4AED-AED5-1404B89F6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00" y="56356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cxnSp>
        <p:nvCxnSpPr>
          <p:cNvPr id="18466" name="AutoShape 78">
            <a:extLst>
              <a:ext uri="{FF2B5EF4-FFF2-40B4-BE49-F238E27FC236}">
                <a16:creationId xmlns:a16="http://schemas.microsoft.com/office/drawing/2014/main" id="{C314BA61-328E-4671-A736-48B54A9A0311}"/>
              </a:ext>
            </a:extLst>
          </p:cNvPr>
          <p:cNvCxnSpPr>
            <a:cxnSpLocks noChangeShapeType="1"/>
            <a:stCxn id="18468" idx="7"/>
            <a:endCxn id="18464" idx="3"/>
          </p:cNvCxnSpPr>
          <p:nvPr/>
        </p:nvCxnSpPr>
        <p:spPr bwMode="auto">
          <a:xfrm flipV="1">
            <a:off x="6792914" y="543401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7" name="AutoShape 79">
            <a:extLst>
              <a:ext uri="{FF2B5EF4-FFF2-40B4-BE49-F238E27FC236}">
                <a16:creationId xmlns:a16="http://schemas.microsoft.com/office/drawing/2014/main" id="{88FB9481-DBEF-42F1-81DC-1AF62102891F}"/>
              </a:ext>
            </a:extLst>
          </p:cNvPr>
          <p:cNvCxnSpPr>
            <a:cxnSpLocks noChangeShapeType="1"/>
            <a:stCxn id="18465" idx="1"/>
            <a:endCxn id="18464" idx="5"/>
          </p:cNvCxnSpPr>
          <p:nvPr/>
        </p:nvCxnSpPr>
        <p:spPr bwMode="auto">
          <a:xfrm flipH="1" flipV="1">
            <a:off x="7315201" y="543401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68" name="Oval 80">
            <a:extLst>
              <a:ext uri="{FF2B5EF4-FFF2-40B4-BE49-F238E27FC236}">
                <a16:creationId xmlns:a16="http://schemas.microsoft.com/office/drawing/2014/main" id="{152F256C-4EBF-4834-8ACA-BA7346646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0026" y="56356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8469" name="Oval 85">
            <a:extLst>
              <a:ext uri="{FF2B5EF4-FFF2-40B4-BE49-F238E27FC236}">
                <a16:creationId xmlns:a16="http://schemas.microsoft.com/office/drawing/2014/main" id="{372D101A-1E9E-4328-9E74-795DA9446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4638" y="5181600"/>
            <a:ext cx="284162" cy="28575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8470" name="Oval 86">
            <a:extLst>
              <a:ext uri="{FF2B5EF4-FFF2-40B4-BE49-F238E27FC236}">
                <a16:creationId xmlns:a16="http://schemas.microsoft.com/office/drawing/2014/main" id="{919D6B23-56DB-40C4-9F4D-9F2E6316F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925" y="563721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cxnSp>
        <p:nvCxnSpPr>
          <p:cNvPr id="18471" name="AutoShape 91">
            <a:extLst>
              <a:ext uri="{FF2B5EF4-FFF2-40B4-BE49-F238E27FC236}">
                <a16:creationId xmlns:a16="http://schemas.microsoft.com/office/drawing/2014/main" id="{43F88590-B9FC-4F11-9626-AAF61A14E61E}"/>
              </a:ext>
            </a:extLst>
          </p:cNvPr>
          <p:cNvCxnSpPr>
            <a:cxnSpLocks noChangeShapeType="1"/>
            <a:stCxn id="18473" idx="7"/>
            <a:endCxn id="18469" idx="3"/>
          </p:cNvCxnSpPr>
          <p:nvPr/>
        </p:nvCxnSpPr>
        <p:spPr bwMode="auto">
          <a:xfrm flipV="1">
            <a:off x="8885239" y="5445126"/>
            <a:ext cx="320675" cy="21431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72" name="AutoShape 92">
            <a:extLst>
              <a:ext uri="{FF2B5EF4-FFF2-40B4-BE49-F238E27FC236}">
                <a16:creationId xmlns:a16="http://schemas.microsoft.com/office/drawing/2014/main" id="{0EBCE4E9-C2E3-4F08-988C-B24110BE27A8}"/>
              </a:ext>
            </a:extLst>
          </p:cNvPr>
          <p:cNvCxnSpPr>
            <a:cxnSpLocks noChangeShapeType="1"/>
            <a:stCxn id="18470" idx="1"/>
            <a:endCxn id="18469" idx="5"/>
          </p:cNvCxnSpPr>
          <p:nvPr/>
        </p:nvCxnSpPr>
        <p:spPr bwMode="auto">
          <a:xfrm flipH="1" flipV="1">
            <a:off x="9407526" y="5445125"/>
            <a:ext cx="320675" cy="2238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73" name="Oval 93">
            <a:extLst>
              <a:ext uri="{FF2B5EF4-FFF2-40B4-BE49-F238E27FC236}">
                <a16:creationId xmlns:a16="http://schemas.microsoft.com/office/drawing/2014/main" id="{9FFBE461-B02D-426F-B697-BC7E3E70E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51" y="5637213"/>
            <a:ext cx="284163" cy="28575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8474" name="Date Placeholder 41">
            <a:extLst>
              <a:ext uri="{FF2B5EF4-FFF2-40B4-BE49-F238E27FC236}">
                <a16:creationId xmlns:a16="http://schemas.microsoft.com/office/drawing/2014/main" id="{E999120F-3700-4509-BA63-AAF24F710A7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ooter Placeholder 4">
            <a:extLst>
              <a:ext uri="{FF2B5EF4-FFF2-40B4-BE49-F238E27FC236}">
                <a16:creationId xmlns:a16="http://schemas.microsoft.com/office/drawing/2014/main" id="{5D753FF3-05D9-48DD-A752-DF1EDABE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4100" name="Slide Number Placeholder 5">
            <a:extLst>
              <a:ext uri="{FF2B5EF4-FFF2-40B4-BE49-F238E27FC236}">
                <a16:creationId xmlns:a16="http://schemas.microsoft.com/office/drawing/2014/main" id="{0A352E85-4701-4C08-B7C1-CEAF903C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338DACC-2AC5-4CB6-A7CC-ECEE8A8D2312}" type="slidenum">
              <a:rPr lang="en-US" altLang="ko-KR" sz="1400"/>
              <a:pPr eaLnBrk="1" hangingPunct="1"/>
              <a:t>18</a:t>
            </a:fld>
            <a:endParaRPr lang="en-US" altLang="ko-KR" sz="1400"/>
          </a:p>
        </p:txBody>
      </p:sp>
      <p:sp>
        <p:nvSpPr>
          <p:cNvPr id="410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E77B7EC-FDFE-47A4-A910-AFFF744E6F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676400"/>
            <a:ext cx="3886200" cy="4267200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panose="020B0600000101010101" pitchFamily="50" charset="-127"/>
              </a:rPr>
              <a:t>We can construct a heap storing </a:t>
            </a:r>
            <a:r>
              <a:rPr lang="en-US" altLang="ko-KR" sz="24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400" dirty="0">
                <a:ea typeface="굴림" panose="020B0600000101010101" pitchFamily="50" charset="-127"/>
              </a:rPr>
              <a:t> given keys in using a bottom-up construction with </a:t>
            </a:r>
            <a:r>
              <a:rPr lang="en-US" altLang="ko-KR" sz="2400" dirty="0">
                <a:latin typeface="Times New Roman" panose="02020603050405020304" pitchFamily="18" charset="0"/>
                <a:ea typeface="굴림" panose="020B0600000101010101" pitchFamily="50" charset="-127"/>
              </a:rPr>
              <a:t>log </a:t>
            </a:r>
            <a:r>
              <a:rPr lang="en-US" altLang="ko-KR" sz="24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400" dirty="0">
                <a:ea typeface="굴림" panose="020B0600000101010101" pitchFamily="50" charset="-127"/>
              </a:rPr>
              <a:t> phases</a:t>
            </a:r>
          </a:p>
          <a:p>
            <a:pPr eaLnBrk="1" hangingPunct="1"/>
            <a:r>
              <a:rPr lang="en-US" altLang="ko-KR" sz="2400" dirty="0">
                <a:ea typeface="굴림" panose="020B0600000101010101" pitchFamily="50" charset="-127"/>
              </a:rPr>
              <a:t>In phase </a:t>
            </a:r>
            <a:r>
              <a:rPr lang="en-US" altLang="ko-KR" sz="2400" b="1" i="1" dirty="0" err="1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2400" dirty="0">
                <a:ea typeface="굴림" panose="020B0600000101010101" pitchFamily="50" charset="-127"/>
              </a:rPr>
              <a:t>, pairs of heaps with </a:t>
            </a:r>
            <a:r>
              <a:rPr lang="en-US" altLang="ko-KR" sz="2400" dirty="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2400" b="1" i="1" baseline="30000" dirty="0">
                <a:latin typeface="Times New Roman" panose="02020603050405020304" pitchFamily="18" charset="0"/>
                <a:ea typeface="굴림" panose="020B0600000101010101" pitchFamily="50" charset="-127"/>
              </a:rPr>
              <a:t>i </a:t>
            </a:r>
            <a:r>
              <a:rPr lang="en-US" altLang="ko-KR" sz="2400" dirty="0">
                <a:latin typeface="Symbol" panose="05050102010706020507" pitchFamily="18" charset="2"/>
                <a:ea typeface="굴림" panose="020B0600000101010101" pitchFamily="50" charset="-127"/>
              </a:rPr>
              <a:t>-</a:t>
            </a:r>
            <a:r>
              <a:rPr lang="en-US" altLang="ko-KR" sz="2400" dirty="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r>
              <a:rPr lang="en-US" altLang="ko-KR" sz="2400" dirty="0">
                <a:ea typeface="굴림" panose="020B0600000101010101" pitchFamily="50" charset="-127"/>
              </a:rPr>
              <a:t> keys are merged into heaps with </a:t>
            </a:r>
            <a:r>
              <a:rPr lang="en-US" altLang="ko-KR" sz="2400" dirty="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2400" b="1" i="1" baseline="30000" dirty="0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2400" baseline="30000" dirty="0">
                <a:latin typeface="Symbol" panose="05050102010706020507" pitchFamily="18" charset="2"/>
                <a:ea typeface="굴림" panose="020B0600000101010101" pitchFamily="50" charset="-127"/>
              </a:rPr>
              <a:t>+</a:t>
            </a:r>
            <a:r>
              <a:rPr lang="en-US" altLang="ko-KR" sz="2400" baseline="30000" dirty="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r>
              <a:rPr lang="en-US" altLang="ko-KR" sz="2400" dirty="0">
                <a:latin typeface="Symbol" panose="05050102010706020507" pitchFamily="18" charset="2"/>
                <a:ea typeface="굴림" panose="020B0600000101010101" pitchFamily="50" charset="-127"/>
              </a:rPr>
              <a:t>-</a:t>
            </a:r>
            <a:r>
              <a:rPr lang="en-US" altLang="ko-KR" sz="2400" dirty="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r>
              <a:rPr lang="en-US" altLang="ko-KR" sz="2400" dirty="0">
                <a:ea typeface="굴림" panose="020B0600000101010101" pitchFamily="50" charset="-127"/>
              </a:rPr>
              <a:t> keys</a:t>
            </a:r>
          </a:p>
        </p:txBody>
      </p:sp>
      <p:sp>
        <p:nvSpPr>
          <p:cNvPr id="4102" name="Rectangle 6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2A1D6C7-4E7E-4082-93E0-BF4A6A2F1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676400"/>
            <a:ext cx="3962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4"/>
              </a:buBlip>
            </a:pPr>
            <a:endParaRPr lang="ko-KR" altLang="ko-KR"/>
          </a:p>
        </p:txBody>
      </p:sp>
      <p:sp>
        <p:nvSpPr>
          <p:cNvPr id="119816" name="Rectangle 8">
            <a:extLst>
              <a:ext uri="{FF2B5EF4-FFF2-40B4-BE49-F238E27FC236}">
                <a16:creationId xmlns:a16="http://schemas.microsoft.com/office/drawing/2014/main" id="{0C7EA51E-323F-4636-AB84-DADB80D56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69342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Bottom-up Heap Construction</a:t>
            </a:r>
          </a:p>
        </p:txBody>
      </p:sp>
      <p:grpSp>
        <p:nvGrpSpPr>
          <p:cNvPr id="4104" name="Group 24">
            <a:extLst>
              <a:ext uri="{FF2B5EF4-FFF2-40B4-BE49-F238E27FC236}">
                <a16:creationId xmlns:a16="http://schemas.microsoft.com/office/drawing/2014/main" id="{9F0560AC-78DD-4A02-8D80-3392EF8D8249}"/>
              </a:ext>
            </a:extLst>
          </p:cNvPr>
          <p:cNvGrpSpPr>
            <a:grpSpLocks/>
          </p:cNvGrpSpPr>
          <p:nvPr/>
        </p:nvGrpSpPr>
        <p:grpSpPr bwMode="auto">
          <a:xfrm>
            <a:off x="6881813" y="2209800"/>
            <a:ext cx="2514600" cy="838200"/>
            <a:chOff x="3360" y="1392"/>
            <a:chExt cx="1584" cy="528"/>
          </a:xfrm>
        </p:grpSpPr>
        <p:sp>
          <p:nvSpPr>
            <p:cNvPr id="4114" name="AutoShape 9">
              <a:extLst>
                <a:ext uri="{FF2B5EF4-FFF2-40B4-BE49-F238E27FC236}">
                  <a16:creationId xmlns:a16="http://schemas.microsoft.com/office/drawing/2014/main" id="{F2E01EAC-621A-4FDC-A373-8A7D786DF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392"/>
              <a:ext cx="624" cy="52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r>
                <a:rPr lang="en-US" altLang="ko-KR" sz="2000" b="1" i="1" baseline="30000">
                  <a:latin typeface="Times New Roman" panose="02020603050405020304" pitchFamily="18" charset="0"/>
                  <a:ea typeface="굴림" panose="020B0600000101010101" pitchFamily="50" charset="-127"/>
                </a:rPr>
                <a:t>i </a:t>
              </a:r>
              <a:r>
                <a:rPr lang="en-US" altLang="ko-KR" sz="2000">
                  <a:latin typeface="Symbol" panose="05050102010706020507" pitchFamily="18" charset="2"/>
                  <a:ea typeface="굴림" panose="020B0600000101010101" pitchFamily="50" charset="-127"/>
                </a:rPr>
                <a:t>-</a:t>
              </a:r>
              <a:r>
                <a:rPr lang="en-US" altLang="ko-KR" sz="2000"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4115" name="AutoShape 10">
              <a:extLst>
                <a:ext uri="{FF2B5EF4-FFF2-40B4-BE49-F238E27FC236}">
                  <a16:creationId xmlns:a16="http://schemas.microsoft.com/office/drawing/2014/main" id="{2B97492F-59F8-4075-8EF4-51F217012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392"/>
              <a:ext cx="624" cy="52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ko-KR" sz="2000"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r>
                <a:rPr lang="en-US" altLang="ko-KR" sz="2000" b="1" i="1" baseline="30000">
                  <a:latin typeface="Times New Roman" panose="02020603050405020304" pitchFamily="18" charset="0"/>
                  <a:ea typeface="굴림" panose="020B0600000101010101" pitchFamily="50" charset="-127"/>
                </a:rPr>
                <a:t>i </a:t>
              </a:r>
              <a:r>
                <a:rPr lang="en-US" altLang="ko-KR" sz="2000">
                  <a:latin typeface="Symbol" panose="05050102010706020507" pitchFamily="18" charset="2"/>
                  <a:ea typeface="굴림" panose="020B0600000101010101" pitchFamily="50" charset="-127"/>
                </a:rPr>
                <a:t>-</a:t>
              </a:r>
              <a:r>
                <a:rPr lang="en-US" altLang="ko-KR" sz="2000"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</a:p>
          </p:txBody>
        </p:sp>
      </p:grpSp>
      <p:sp>
        <p:nvSpPr>
          <p:cNvPr id="4105" name="AutoShape 18">
            <a:extLst>
              <a:ext uri="{FF2B5EF4-FFF2-40B4-BE49-F238E27FC236}">
                <a16:creationId xmlns:a16="http://schemas.microsoft.com/office/drawing/2014/main" id="{D757CF0C-09E5-4B56-8E1A-7DCA259A5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8613" y="3429000"/>
            <a:ext cx="381000" cy="381000"/>
          </a:xfrm>
          <a:prstGeom prst="downArrow">
            <a:avLst>
              <a:gd name="adj1" fmla="val 50000"/>
              <a:gd name="adj2" fmla="val 25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119829" name="Freeform 21">
            <a:extLst>
              <a:ext uri="{FF2B5EF4-FFF2-40B4-BE49-F238E27FC236}">
                <a16:creationId xmlns:a16="http://schemas.microsoft.com/office/drawing/2014/main" id="{8489689B-394F-489F-AC0F-A984F010C7FC}"/>
              </a:ext>
            </a:extLst>
          </p:cNvPr>
          <p:cNvSpPr>
            <a:spLocks/>
          </p:cNvSpPr>
          <p:nvPr/>
        </p:nvSpPr>
        <p:spPr bwMode="auto">
          <a:xfrm>
            <a:off x="6297614" y="4191000"/>
            <a:ext cx="3684587" cy="1771650"/>
          </a:xfrm>
          <a:custGeom>
            <a:avLst/>
            <a:gdLst/>
            <a:ahLst/>
            <a:cxnLst>
              <a:cxn ang="0">
                <a:pos x="857" y="147"/>
              </a:cxn>
              <a:cxn ang="0">
                <a:pos x="210" y="981"/>
              </a:cxn>
              <a:cxn ang="0">
                <a:pos x="2119" y="975"/>
              </a:cxn>
              <a:cxn ang="0">
                <a:pos x="1424" y="138"/>
              </a:cxn>
              <a:cxn ang="0">
                <a:pos x="857" y="147"/>
              </a:cxn>
            </a:cxnLst>
            <a:rect l="0" t="0" r="r" b="b"/>
            <a:pathLst>
              <a:path w="2321" h="1116">
                <a:moveTo>
                  <a:pt x="857" y="147"/>
                </a:moveTo>
                <a:cubicBezTo>
                  <a:pt x="722" y="227"/>
                  <a:pt x="0" y="843"/>
                  <a:pt x="210" y="981"/>
                </a:cubicBezTo>
                <a:cubicBezTo>
                  <a:pt x="414" y="1113"/>
                  <a:pt x="1916" y="1116"/>
                  <a:pt x="2119" y="975"/>
                </a:cubicBezTo>
                <a:cubicBezTo>
                  <a:pt x="2321" y="835"/>
                  <a:pt x="1634" y="276"/>
                  <a:pt x="1424" y="138"/>
                </a:cubicBezTo>
                <a:cubicBezTo>
                  <a:pt x="1214" y="0"/>
                  <a:pt x="992" y="67"/>
                  <a:pt x="857" y="1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107" name="AutoShape 11">
            <a:extLst>
              <a:ext uri="{FF2B5EF4-FFF2-40B4-BE49-F238E27FC236}">
                <a16:creationId xmlns:a16="http://schemas.microsoft.com/office/drawing/2014/main" id="{4ECFBCAB-58E9-4C01-A33C-836799BA6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868864"/>
            <a:ext cx="990600" cy="8413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08" name="AutoShape 12">
            <a:extLst>
              <a:ext uri="{FF2B5EF4-FFF2-40B4-BE49-F238E27FC236}">
                <a16:creationId xmlns:a16="http://schemas.microsoft.com/office/drawing/2014/main" id="{0EBDB0D2-13A1-4FA6-8252-C7645D251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4868864"/>
            <a:ext cx="990600" cy="8413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109" name="Oval 13">
            <a:extLst>
              <a:ext uri="{FF2B5EF4-FFF2-40B4-BE49-F238E27FC236}">
                <a16:creationId xmlns:a16="http://schemas.microsoft.com/office/drawing/2014/main" id="{6A9E67AE-9CF2-4952-B996-A8E301E9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4411663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/>
          </a:p>
        </p:txBody>
      </p:sp>
      <p:cxnSp>
        <p:nvCxnSpPr>
          <p:cNvPr id="4110" name="AutoShape 15">
            <a:extLst>
              <a:ext uri="{FF2B5EF4-FFF2-40B4-BE49-F238E27FC236}">
                <a16:creationId xmlns:a16="http://schemas.microsoft.com/office/drawing/2014/main" id="{DE18B884-EEFF-4968-9A41-71F850377582}"/>
              </a:ext>
            </a:extLst>
          </p:cNvPr>
          <p:cNvCxnSpPr>
            <a:cxnSpLocks noChangeShapeType="1"/>
            <a:stCxn id="4109" idx="3"/>
            <a:endCxn id="4107" idx="0"/>
          </p:cNvCxnSpPr>
          <p:nvPr/>
        </p:nvCxnSpPr>
        <p:spPr bwMode="auto">
          <a:xfrm flipH="1">
            <a:off x="7353300" y="4681539"/>
            <a:ext cx="654050" cy="187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1" name="AutoShape 16">
            <a:extLst>
              <a:ext uri="{FF2B5EF4-FFF2-40B4-BE49-F238E27FC236}">
                <a16:creationId xmlns:a16="http://schemas.microsoft.com/office/drawing/2014/main" id="{C23F113D-7F15-4425-B794-B810069FC7C6}"/>
              </a:ext>
            </a:extLst>
          </p:cNvPr>
          <p:cNvCxnSpPr>
            <a:cxnSpLocks noChangeShapeType="1"/>
            <a:stCxn id="4109" idx="5"/>
            <a:endCxn id="4108" idx="0"/>
          </p:cNvCxnSpPr>
          <p:nvPr/>
        </p:nvCxnSpPr>
        <p:spPr bwMode="auto">
          <a:xfrm>
            <a:off x="8223250" y="4681539"/>
            <a:ext cx="654050" cy="187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2" name="Rectangle 22">
            <a:extLst>
              <a:ext uri="{FF2B5EF4-FFF2-40B4-BE49-F238E27FC236}">
                <a16:creationId xmlns:a16="http://schemas.microsoft.com/office/drawing/2014/main" id="{AE198CC5-A9D3-49BD-8E46-1BBBFD900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5088" y="4872038"/>
            <a:ext cx="925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b="1" i="1" baseline="30000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baseline="30000">
                <a:latin typeface="Symbol" panose="05050102010706020507" pitchFamily="18" charset="2"/>
                <a:ea typeface="굴림" panose="020B0600000101010101" pitchFamily="50" charset="-127"/>
              </a:rPr>
              <a:t>+</a:t>
            </a:r>
            <a:r>
              <a:rPr lang="en-US" altLang="ko-KR" baseline="30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r>
              <a:rPr lang="en-US" altLang="ko-KR">
                <a:latin typeface="Symbol" panose="05050102010706020507" pitchFamily="18" charset="2"/>
                <a:ea typeface="굴림" panose="020B0600000101010101" pitchFamily="50" charset="-127"/>
              </a:rPr>
              <a:t>-</a:t>
            </a:r>
            <a:r>
              <a:rPr lang="en-US" altLang="ko-KR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graphicFrame>
        <p:nvGraphicFramePr>
          <p:cNvPr id="4098" name="Object 25">
            <a:extLst>
              <a:ext uri="{FF2B5EF4-FFF2-40B4-BE49-F238E27FC236}">
                <a16:creationId xmlns:a16="http://schemas.microsoft.com/office/drawing/2014/main" id="{08B4868E-9FB7-4CC6-868B-4817D59FE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15400" y="490539"/>
          <a:ext cx="1371600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Clip" r:id="rId5" imgW="1744560" imgH="1584360" progId="MS_ClipArt_Gallery.2">
                  <p:embed/>
                </p:oleObj>
              </mc:Choice>
              <mc:Fallback>
                <p:oleObj name="Clip" r:id="rId5" imgW="1744560" imgH="1584360" progId="MS_ClipArt_Gallery.2">
                  <p:embed/>
                  <p:pic>
                    <p:nvPicPr>
                      <p:cNvPr id="4098" name="Object 25">
                        <a:extLst>
                          <a:ext uri="{FF2B5EF4-FFF2-40B4-BE49-F238E27FC236}">
                            <a16:creationId xmlns:a16="http://schemas.microsoft.com/office/drawing/2014/main" id="{08B4868E-9FB7-4CC6-868B-4817D59FEF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490539"/>
                        <a:ext cx="1371600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3" name="Date Placeholder 18">
            <a:extLst>
              <a:ext uri="{FF2B5EF4-FFF2-40B4-BE49-F238E27FC236}">
                <a16:creationId xmlns:a16="http://schemas.microsoft.com/office/drawing/2014/main" id="{96F59D10-63BB-497A-8B27-46B0BE6CC5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>
            <a:extLst>
              <a:ext uri="{FF2B5EF4-FFF2-40B4-BE49-F238E27FC236}">
                <a16:creationId xmlns:a16="http://schemas.microsoft.com/office/drawing/2014/main" id="{799B4C99-01F5-4FF7-8A18-5C5B5418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69B54B22-A7DF-498B-BE6A-B2DD8432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F72315B-ABB0-41AA-862E-0E02E68B667C}" type="slidenum">
              <a:rPr lang="en-US" altLang="ko-KR" sz="1400"/>
              <a:pPr eaLnBrk="1" hangingPunct="1"/>
              <a:t>19</a:t>
            </a:fld>
            <a:endParaRPr lang="en-US" altLang="ko-KR" sz="1400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98C18543-D7D0-4441-9699-A228F6EF45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Example</a:t>
            </a:r>
          </a:p>
        </p:txBody>
      </p:sp>
      <p:sp>
        <p:nvSpPr>
          <p:cNvPr id="19461" name="Oval 85">
            <a:extLst>
              <a:ext uri="{FF2B5EF4-FFF2-40B4-BE49-F238E27FC236}">
                <a16:creationId xmlns:a16="http://schemas.microsoft.com/office/drawing/2014/main" id="{5F295372-1E31-48EC-AE1E-6823A705D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75" y="21034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9462" name="AutoShape 86">
            <a:extLst>
              <a:ext uri="{FF2B5EF4-FFF2-40B4-BE49-F238E27FC236}">
                <a16:creationId xmlns:a16="http://schemas.microsoft.com/office/drawing/2014/main" id="{E7D56A49-7A24-4210-8A2B-54286D8FC7D9}"/>
              </a:ext>
            </a:extLst>
          </p:cNvPr>
          <p:cNvCxnSpPr>
            <a:cxnSpLocks noChangeShapeType="1"/>
            <a:stCxn id="19461" idx="3"/>
            <a:endCxn id="19464" idx="7"/>
          </p:cNvCxnSpPr>
          <p:nvPr/>
        </p:nvCxnSpPr>
        <p:spPr bwMode="auto">
          <a:xfrm flipH="1">
            <a:off x="3187700" y="2346325"/>
            <a:ext cx="857250" cy="2540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3" name="AutoShape 87">
            <a:extLst>
              <a:ext uri="{FF2B5EF4-FFF2-40B4-BE49-F238E27FC236}">
                <a16:creationId xmlns:a16="http://schemas.microsoft.com/office/drawing/2014/main" id="{008EF0A7-4644-4FBA-9178-32A40393B46A}"/>
              </a:ext>
            </a:extLst>
          </p:cNvPr>
          <p:cNvCxnSpPr>
            <a:cxnSpLocks noChangeShapeType="1"/>
            <a:stCxn id="19469" idx="1"/>
            <a:endCxn id="19461" idx="5"/>
          </p:cNvCxnSpPr>
          <p:nvPr/>
        </p:nvCxnSpPr>
        <p:spPr bwMode="auto">
          <a:xfrm flipH="1" flipV="1">
            <a:off x="4248150" y="2346325"/>
            <a:ext cx="857250" cy="2555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4" name="Oval 89">
            <a:extLst>
              <a:ext uri="{FF2B5EF4-FFF2-40B4-BE49-F238E27FC236}">
                <a16:creationId xmlns:a16="http://schemas.microsoft.com/office/drawing/2014/main" id="{16734B01-951B-4FFF-8C3E-FEA4A5D9A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559050"/>
            <a:ext cx="284162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465" name="Oval 90">
            <a:extLst>
              <a:ext uri="{FF2B5EF4-FFF2-40B4-BE49-F238E27FC236}">
                <a16:creationId xmlns:a16="http://schemas.microsoft.com/office/drawing/2014/main" id="{ECABE0BA-B51B-4097-A940-CD2D960E9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15</a:t>
            </a:r>
          </a:p>
        </p:txBody>
      </p:sp>
      <p:cxnSp>
        <p:nvCxnSpPr>
          <p:cNvPr id="19466" name="AutoShape 95">
            <a:extLst>
              <a:ext uri="{FF2B5EF4-FFF2-40B4-BE49-F238E27FC236}">
                <a16:creationId xmlns:a16="http://schemas.microsoft.com/office/drawing/2014/main" id="{F7D9059C-D2A2-4EB5-8BA6-172B372546CE}"/>
              </a:ext>
            </a:extLst>
          </p:cNvPr>
          <p:cNvCxnSpPr>
            <a:cxnSpLocks noChangeShapeType="1"/>
            <a:stCxn id="19468" idx="7"/>
            <a:endCxn id="19464" idx="3"/>
          </p:cNvCxnSpPr>
          <p:nvPr/>
        </p:nvCxnSpPr>
        <p:spPr bwMode="auto">
          <a:xfrm flipV="1">
            <a:off x="2665414" y="2803525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7" name="AutoShape 96">
            <a:extLst>
              <a:ext uri="{FF2B5EF4-FFF2-40B4-BE49-F238E27FC236}">
                <a16:creationId xmlns:a16="http://schemas.microsoft.com/office/drawing/2014/main" id="{0A01BAF9-1DDA-4380-9306-CE8244741E28}"/>
              </a:ext>
            </a:extLst>
          </p:cNvPr>
          <p:cNvCxnSpPr>
            <a:cxnSpLocks noChangeShapeType="1"/>
            <a:stCxn id="19465" idx="1"/>
            <a:endCxn id="19464" idx="5"/>
          </p:cNvCxnSpPr>
          <p:nvPr/>
        </p:nvCxnSpPr>
        <p:spPr bwMode="auto">
          <a:xfrm flipH="1" flipV="1">
            <a:off x="3187701" y="2803525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8" name="Oval 97">
            <a:extLst>
              <a:ext uri="{FF2B5EF4-FFF2-40B4-BE49-F238E27FC236}">
                <a16:creationId xmlns:a16="http://schemas.microsoft.com/office/drawing/2014/main" id="{A8638BEC-640C-4EE4-ADFA-7680772C5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526" y="30146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16</a:t>
            </a:r>
          </a:p>
        </p:txBody>
      </p:sp>
      <p:sp>
        <p:nvSpPr>
          <p:cNvPr id="19469" name="Oval 103">
            <a:extLst>
              <a:ext uri="{FF2B5EF4-FFF2-40B4-BE49-F238E27FC236}">
                <a16:creationId xmlns:a16="http://schemas.microsoft.com/office/drawing/2014/main" id="{4886F07D-58BF-49BA-ADC1-4D750E433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6" y="2560638"/>
            <a:ext cx="284163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470" name="Oval 104">
            <a:extLst>
              <a:ext uri="{FF2B5EF4-FFF2-40B4-BE49-F238E27FC236}">
                <a16:creationId xmlns:a16="http://schemas.microsoft.com/office/drawing/2014/main" id="{C0675F24-30FA-4406-9C48-BF1C4C55F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12</a:t>
            </a:r>
          </a:p>
        </p:txBody>
      </p:sp>
      <p:cxnSp>
        <p:nvCxnSpPr>
          <p:cNvPr id="19471" name="AutoShape 109">
            <a:extLst>
              <a:ext uri="{FF2B5EF4-FFF2-40B4-BE49-F238E27FC236}">
                <a16:creationId xmlns:a16="http://schemas.microsoft.com/office/drawing/2014/main" id="{F1C1A15B-D8C5-4B7F-9655-DD7BC972035D}"/>
              </a:ext>
            </a:extLst>
          </p:cNvPr>
          <p:cNvCxnSpPr>
            <a:cxnSpLocks noChangeShapeType="1"/>
            <a:stCxn id="19473" idx="7"/>
            <a:endCxn id="19469" idx="3"/>
          </p:cNvCxnSpPr>
          <p:nvPr/>
        </p:nvCxnSpPr>
        <p:spPr bwMode="auto">
          <a:xfrm flipV="1">
            <a:off x="4784726" y="2805114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2" name="AutoShape 110">
            <a:extLst>
              <a:ext uri="{FF2B5EF4-FFF2-40B4-BE49-F238E27FC236}">
                <a16:creationId xmlns:a16="http://schemas.microsoft.com/office/drawing/2014/main" id="{3EFD8B5A-D906-496C-ABD0-75D85BC60923}"/>
              </a:ext>
            </a:extLst>
          </p:cNvPr>
          <p:cNvCxnSpPr>
            <a:cxnSpLocks noChangeShapeType="1"/>
            <a:stCxn id="19470" idx="1"/>
            <a:endCxn id="19469" idx="5"/>
          </p:cNvCxnSpPr>
          <p:nvPr/>
        </p:nvCxnSpPr>
        <p:spPr bwMode="auto">
          <a:xfrm flipH="1" flipV="1">
            <a:off x="5307014" y="2805114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3" name="Oval 111">
            <a:extLst>
              <a:ext uri="{FF2B5EF4-FFF2-40B4-BE49-F238E27FC236}">
                <a16:creationId xmlns:a16="http://schemas.microsoft.com/office/drawing/2014/main" id="{A632E1D4-DFF0-469E-BC15-651B8A2E5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8" y="30162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9474" name="Oval 116">
            <a:extLst>
              <a:ext uri="{FF2B5EF4-FFF2-40B4-BE49-F238E27FC236}">
                <a16:creationId xmlns:a16="http://schemas.microsoft.com/office/drawing/2014/main" id="{8B367E64-AC8A-4B72-86F9-52A9EBB0D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89" y="1676401"/>
            <a:ext cx="287337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9475" name="AutoShape 117">
            <a:extLst>
              <a:ext uri="{FF2B5EF4-FFF2-40B4-BE49-F238E27FC236}">
                <a16:creationId xmlns:a16="http://schemas.microsoft.com/office/drawing/2014/main" id="{4C1849AC-DC68-4A1B-BCE5-E2464F0D25D6}"/>
              </a:ext>
            </a:extLst>
          </p:cNvPr>
          <p:cNvCxnSpPr>
            <a:cxnSpLocks noChangeShapeType="1"/>
            <a:stCxn id="19474" idx="5"/>
            <a:endCxn id="19477" idx="1"/>
          </p:cNvCxnSpPr>
          <p:nvPr/>
        </p:nvCxnSpPr>
        <p:spPr bwMode="auto">
          <a:xfrm>
            <a:off x="6367463" y="19192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6" name="AutoShape 118">
            <a:extLst>
              <a:ext uri="{FF2B5EF4-FFF2-40B4-BE49-F238E27FC236}">
                <a16:creationId xmlns:a16="http://schemas.microsoft.com/office/drawing/2014/main" id="{5E580E54-35B1-45C4-B3F3-F8B840F854BD}"/>
              </a:ext>
            </a:extLst>
          </p:cNvPr>
          <p:cNvCxnSpPr>
            <a:cxnSpLocks noChangeShapeType="1"/>
            <a:stCxn id="19474" idx="3"/>
            <a:endCxn id="19461" idx="7"/>
          </p:cNvCxnSpPr>
          <p:nvPr/>
        </p:nvCxnSpPr>
        <p:spPr bwMode="auto">
          <a:xfrm flipH="1">
            <a:off x="4248150" y="1919289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77" name="Oval 119">
            <a:extLst>
              <a:ext uri="{FF2B5EF4-FFF2-40B4-BE49-F238E27FC236}">
                <a16:creationId xmlns:a16="http://schemas.microsoft.com/office/drawing/2014/main" id="{0B17F024-ECBB-4D9D-AD17-A6C569CEF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2105026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9478" name="AutoShape 120">
            <a:extLst>
              <a:ext uri="{FF2B5EF4-FFF2-40B4-BE49-F238E27FC236}">
                <a16:creationId xmlns:a16="http://schemas.microsoft.com/office/drawing/2014/main" id="{D14C13E5-CA33-4EE1-A8BE-65DCC2D17D7D}"/>
              </a:ext>
            </a:extLst>
          </p:cNvPr>
          <p:cNvCxnSpPr>
            <a:cxnSpLocks noChangeShapeType="1"/>
            <a:stCxn id="19477" idx="3"/>
            <a:endCxn id="19480" idx="7"/>
          </p:cNvCxnSpPr>
          <p:nvPr/>
        </p:nvCxnSpPr>
        <p:spPr bwMode="auto">
          <a:xfrm flipH="1">
            <a:off x="7427913" y="2347913"/>
            <a:ext cx="857250" cy="2540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79" name="AutoShape 121">
            <a:extLst>
              <a:ext uri="{FF2B5EF4-FFF2-40B4-BE49-F238E27FC236}">
                <a16:creationId xmlns:a16="http://schemas.microsoft.com/office/drawing/2014/main" id="{7888FCC5-A223-435B-8A63-E645A2FB0B84}"/>
              </a:ext>
            </a:extLst>
          </p:cNvPr>
          <p:cNvCxnSpPr>
            <a:cxnSpLocks noChangeShapeType="1"/>
            <a:stCxn id="19485" idx="1"/>
            <a:endCxn id="19477" idx="5"/>
          </p:cNvCxnSpPr>
          <p:nvPr/>
        </p:nvCxnSpPr>
        <p:spPr bwMode="auto">
          <a:xfrm flipH="1" flipV="1">
            <a:off x="8488363" y="2347914"/>
            <a:ext cx="857250" cy="2555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80" name="Oval 123">
            <a:extLst>
              <a:ext uri="{FF2B5EF4-FFF2-40B4-BE49-F238E27FC236}">
                <a16:creationId xmlns:a16="http://schemas.microsoft.com/office/drawing/2014/main" id="{D9319E3A-5BB0-4A6D-BCA9-7206AEB1C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026" y="2560638"/>
            <a:ext cx="284163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481" name="Oval 124">
            <a:extLst>
              <a:ext uri="{FF2B5EF4-FFF2-40B4-BE49-F238E27FC236}">
                <a16:creationId xmlns:a16="http://schemas.microsoft.com/office/drawing/2014/main" id="{FDCEE55D-3D04-4944-B133-69C9BE542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313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9482" name="AutoShape 129">
            <a:extLst>
              <a:ext uri="{FF2B5EF4-FFF2-40B4-BE49-F238E27FC236}">
                <a16:creationId xmlns:a16="http://schemas.microsoft.com/office/drawing/2014/main" id="{E69CAEF3-5A00-4CA1-9C6C-D45E27E91EF9}"/>
              </a:ext>
            </a:extLst>
          </p:cNvPr>
          <p:cNvCxnSpPr>
            <a:cxnSpLocks noChangeShapeType="1"/>
            <a:stCxn id="19484" idx="7"/>
            <a:endCxn id="19480" idx="3"/>
          </p:cNvCxnSpPr>
          <p:nvPr/>
        </p:nvCxnSpPr>
        <p:spPr bwMode="auto">
          <a:xfrm flipV="1">
            <a:off x="6905626" y="2805114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3" name="AutoShape 130">
            <a:extLst>
              <a:ext uri="{FF2B5EF4-FFF2-40B4-BE49-F238E27FC236}">
                <a16:creationId xmlns:a16="http://schemas.microsoft.com/office/drawing/2014/main" id="{1C83D242-6C57-472C-84FF-CC72BC6C118B}"/>
              </a:ext>
            </a:extLst>
          </p:cNvPr>
          <p:cNvCxnSpPr>
            <a:cxnSpLocks noChangeShapeType="1"/>
            <a:stCxn id="19481" idx="1"/>
            <a:endCxn id="19480" idx="5"/>
          </p:cNvCxnSpPr>
          <p:nvPr/>
        </p:nvCxnSpPr>
        <p:spPr bwMode="auto">
          <a:xfrm flipH="1" flipV="1">
            <a:off x="7427914" y="2805114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84" name="Oval 131">
            <a:extLst>
              <a:ext uri="{FF2B5EF4-FFF2-40B4-BE49-F238E27FC236}">
                <a16:creationId xmlns:a16="http://schemas.microsoft.com/office/drawing/2014/main" id="{B92C3475-0624-4A51-8848-4D9D78656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2738" y="30162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9485" name="Oval 137">
            <a:extLst>
              <a:ext uri="{FF2B5EF4-FFF2-40B4-BE49-F238E27FC236}">
                <a16:creationId xmlns:a16="http://schemas.microsoft.com/office/drawing/2014/main" id="{D3FB11FB-3998-47A3-A247-8E4D2235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4338" y="2562225"/>
            <a:ext cx="284162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486" name="Oval 138">
            <a:extLst>
              <a:ext uri="{FF2B5EF4-FFF2-40B4-BE49-F238E27FC236}">
                <a16:creationId xmlns:a16="http://schemas.microsoft.com/office/drawing/2014/main" id="{4C3F4259-2165-47C7-A659-E646F4836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25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20</a:t>
            </a:r>
          </a:p>
        </p:txBody>
      </p:sp>
      <p:cxnSp>
        <p:nvCxnSpPr>
          <p:cNvPr id="19487" name="AutoShape 143">
            <a:extLst>
              <a:ext uri="{FF2B5EF4-FFF2-40B4-BE49-F238E27FC236}">
                <a16:creationId xmlns:a16="http://schemas.microsoft.com/office/drawing/2014/main" id="{766D9BF1-3073-4D69-90CC-74C04A95BD67}"/>
              </a:ext>
            </a:extLst>
          </p:cNvPr>
          <p:cNvCxnSpPr>
            <a:cxnSpLocks noChangeShapeType="1"/>
            <a:stCxn id="19489" idx="7"/>
            <a:endCxn id="19485" idx="3"/>
          </p:cNvCxnSpPr>
          <p:nvPr/>
        </p:nvCxnSpPr>
        <p:spPr bwMode="auto">
          <a:xfrm flipV="1">
            <a:off x="9024939" y="2806700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88" name="AutoShape 144">
            <a:extLst>
              <a:ext uri="{FF2B5EF4-FFF2-40B4-BE49-F238E27FC236}">
                <a16:creationId xmlns:a16="http://schemas.microsoft.com/office/drawing/2014/main" id="{C26FDE1A-B7C5-4D7F-9212-9F6363CB97C3}"/>
              </a:ext>
            </a:extLst>
          </p:cNvPr>
          <p:cNvCxnSpPr>
            <a:cxnSpLocks noChangeShapeType="1"/>
            <a:stCxn id="19486" idx="1"/>
            <a:endCxn id="19485" idx="5"/>
          </p:cNvCxnSpPr>
          <p:nvPr/>
        </p:nvCxnSpPr>
        <p:spPr bwMode="auto">
          <a:xfrm flipH="1" flipV="1">
            <a:off x="9547226" y="2806700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89" name="Oval 145">
            <a:extLst>
              <a:ext uri="{FF2B5EF4-FFF2-40B4-BE49-F238E27FC236}">
                <a16:creationId xmlns:a16="http://schemas.microsoft.com/office/drawing/2014/main" id="{744F0B79-6C37-4D36-ADF2-FD306FD2C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051" y="30178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23</a:t>
            </a:r>
          </a:p>
        </p:txBody>
      </p:sp>
      <p:sp>
        <p:nvSpPr>
          <p:cNvPr id="19490" name="Oval 150">
            <a:extLst>
              <a:ext uri="{FF2B5EF4-FFF2-40B4-BE49-F238E27FC236}">
                <a16:creationId xmlns:a16="http://schemas.microsoft.com/office/drawing/2014/main" id="{757701F0-2D66-46E7-94FA-E30AD3134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46180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9491" name="AutoShape 151">
            <a:extLst>
              <a:ext uri="{FF2B5EF4-FFF2-40B4-BE49-F238E27FC236}">
                <a16:creationId xmlns:a16="http://schemas.microsoft.com/office/drawing/2014/main" id="{2C969D3F-72FD-4B58-B821-EBA503AEED7D}"/>
              </a:ext>
            </a:extLst>
          </p:cNvPr>
          <p:cNvCxnSpPr>
            <a:cxnSpLocks noChangeShapeType="1"/>
            <a:stCxn id="19490" idx="3"/>
            <a:endCxn id="19493" idx="7"/>
          </p:cNvCxnSpPr>
          <p:nvPr/>
        </p:nvCxnSpPr>
        <p:spPr bwMode="auto">
          <a:xfrm flipH="1">
            <a:off x="3160713" y="4860926"/>
            <a:ext cx="8572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2" name="AutoShape 152">
            <a:extLst>
              <a:ext uri="{FF2B5EF4-FFF2-40B4-BE49-F238E27FC236}">
                <a16:creationId xmlns:a16="http://schemas.microsoft.com/office/drawing/2014/main" id="{B9801270-0007-4FA6-A1D7-F2C47435A92E}"/>
              </a:ext>
            </a:extLst>
          </p:cNvPr>
          <p:cNvCxnSpPr>
            <a:cxnSpLocks noChangeShapeType="1"/>
            <a:stCxn id="19498" idx="1"/>
            <a:endCxn id="19490" idx="5"/>
          </p:cNvCxnSpPr>
          <p:nvPr/>
        </p:nvCxnSpPr>
        <p:spPr bwMode="auto">
          <a:xfrm flipH="1" flipV="1">
            <a:off x="4221163" y="4860925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93" name="Oval 153">
            <a:extLst>
              <a:ext uri="{FF2B5EF4-FFF2-40B4-BE49-F238E27FC236}">
                <a16:creationId xmlns:a16="http://schemas.microsoft.com/office/drawing/2014/main" id="{FE703662-13BF-4589-B84C-42CD6C01B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6" y="50736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25</a:t>
            </a:r>
          </a:p>
        </p:txBody>
      </p:sp>
      <p:sp>
        <p:nvSpPr>
          <p:cNvPr id="19494" name="Oval 154">
            <a:extLst>
              <a:ext uri="{FF2B5EF4-FFF2-40B4-BE49-F238E27FC236}">
                <a16:creationId xmlns:a16="http://schemas.microsoft.com/office/drawing/2014/main" id="{966F9C37-A404-41F7-8AF0-2E3A2FBCE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113" y="55292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15</a:t>
            </a:r>
          </a:p>
        </p:txBody>
      </p:sp>
      <p:cxnSp>
        <p:nvCxnSpPr>
          <p:cNvPr id="19495" name="AutoShape 159">
            <a:extLst>
              <a:ext uri="{FF2B5EF4-FFF2-40B4-BE49-F238E27FC236}">
                <a16:creationId xmlns:a16="http://schemas.microsoft.com/office/drawing/2014/main" id="{E1E3FF5F-57EB-4D06-BBCC-638B217A4A46}"/>
              </a:ext>
            </a:extLst>
          </p:cNvPr>
          <p:cNvCxnSpPr>
            <a:cxnSpLocks noChangeShapeType="1"/>
            <a:stCxn id="19497" idx="7"/>
            <a:endCxn id="19493" idx="3"/>
          </p:cNvCxnSpPr>
          <p:nvPr/>
        </p:nvCxnSpPr>
        <p:spPr bwMode="auto">
          <a:xfrm flipV="1">
            <a:off x="2638426" y="53324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6" name="AutoShape 160">
            <a:extLst>
              <a:ext uri="{FF2B5EF4-FFF2-40B4-BE49-F238E27FC236}">
                <a16:creationId xmlns:a16="http://schemas.microsoft.com/office/drawing/2014/main" id="{6BF05B50-6C67-46B3-A6C1-55DA8AC5B99A}"/>
              </a:ext>
            </a:extLst>
          </p:cNvPr>
          <p:cNvCxnSpPr>
            <a:cxnSpLocks noChangeShapeType="1"/>
            <a:stCxn id="19494" idx="1"/>
            <a:endCxn id="19493" idx="5"/>
          </p:cNvCxnSpPr>
          <p:nvPr/>
        </p:nvCxnSpPr>
        <p:spPr bwMode="auto">
          <a:xfrm flipH="1" flipV="1">
            <a:off x="3160714" y="53324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97" name="Oval 161">
            <a:extLst>
              <a:ext uri="{FF2B5EF4-FFF2-40B4-BE49-F238E27FC236}">
                <a16:creationId xmlns:a16="http://schemas.microsoft.com/office/drawing/2014/main" id="{98AEB4C1-A106-4511-919D-E4AE4B15F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55292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16</a:t>
            </a:r>
          </a:p>
        </p:txBody>
      </p:sp>
      <p:sp>
        <p:nvSpPr>
          <p:cNvPr id="19498" name="Oval 166">
            <a:extLst>
              <a:ext uri="{FF2B5EF4-FFF2-40B4-BE49-F238E27FC236}">
                <a16:creationId xmlns:a16="http://schemas.microsoft.com/office/drawing/2014/main" id="{A35C0B31-5B1D-40AE-8B4C-F480CAFE5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1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9499" name="Oval 167">
            <a:extLst>
              <a:ext uri="{FF2B5EF4-FFF2-40B4-BE49-F238E27FC236}">
                <a16:creationId xmlns:a16="http://schemas.microsoft.com/office/drawing/2014/main" id="{23B79114-51B2-499F-AA77-D5DF3CFAB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4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12</a:t>
            </a:r>
          </a:p>
        </p:txBody>
      </p:sp>
      <p:cxnSp>
        <p:nvCxnSpPr>
          <p:cNvPr id="19500" name="AutoShape 172">
            <a:extLst>
              <a:ext uri="{FF2B5EF4-FFF2-40B4-BE49-F238E27FC236}">
                <a16:creationId xmlns:a16="http://schemas.microsoft.com/office/drawing/2014/main" id="{D1572569-C5AA-4D9D-8C7C-DFDFA6112B5F}"/>
              </a:ext>
            </a:extLst>
          </p:cNvPr>
          <p:cNvCxnSpPr>
            <a:cxnSpLocks noChangeShapeType="1"/>
            <a:stCxn id="19502" idx="7"/>
            <a:endCxn id="19498" idx="3"/>
          </p:cNvCxnSpPr>
          <p:nvPr/>
        </p:nvCxnSpPr>
        <p:spPr bwMode="auto">
          <a:xfrm flipV="1">
            <a:off x="4757739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1" name="AutoShape 173">
            <a:extLst>
              <a:ext uri="{FF2B5EF4-FFF2-40B4-BE49-F238E27FC236}">
                <a16:creationId xmlns:a16="http://schemas.microsoft.com/office/drawing/2014/main" id="{B37A6905-7CB6-4B78-8433-9B731042F419}"/>
              </a:ext>
            </a:extLst>
          </p:cNvPr>
          <p:cNvCxnSpPr>
            <a:cxnSpLocks noChangeShapeType="1"/>
            <a:stCxn id="19499" idx="1"/>
            <a:endCxn id="19498" idx="5"/>
          </p:cNvCxnSpPr>
          <p:nvPr/>
        </p:nvCxnSpPr>
        <p:spPr bwMode="auto">
          <a:xfrm flipH="1" flipV="1">
            <a:off x="5280026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02" name="Oval 174">
            <a:extLst>
              <a:ext uri="{FF2B5EF4-FFF2-40B4-BE49-F238E27FC236}">
                <a16:creationId xmlns:a16="http://schemas.microsoft.com/office/drawing/2014/main" id="{879A4B01-2A56-4C20-82CE-F7038AF18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1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9503" name="Oval 179">
            <a:extLst>
              <a:ext uri="{FF2B5EF4-FFF2-40B4-BE49-F238E27FC236}">
                <a16:creationId xmlns:a16="http://schemas.microsoft.com/office/drawing/2014/main" id="{3E19B3B8-0216-4851-80D5-11FF2433D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910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9504" name="AutoShape 180">
            <a:extLst>
              <a:ext uri="{FF2B5EF4-FFF2-40B4-BE49-F238E27FC236}">
                <a16:creationId xmlns:a16="http://schemas.microsoft.com/office/drawing/2014/main" id="{B8EA90C5-961D-4990-856A-1746C4EC4439}"/>
              </a:ext>
            </a:extLst>
          </p:cNvPr>
          <p:cNvCxnSpPr>
            <a:cxnSpLocks noChangeShapeType="1"/>
            <a:stCxn id="19503" idx="5"/>
            <a:endCxn id="19506" idx="1"/>
          </p:cNvCxnSpPr>
          <p:nvPr/>
        </p:nvCxnSpPr>
        <p:spPr bwMode="auto">
          <a:xfrm>
            <a:off x="6340475" y="44338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5" name="AutoShape 181">
            <a:extLst>
              <a:ext uri="{FF2B5EF4-FFF2-40B4-BE49-F238E27FC236}">
                <a16:creationId xmlns:a16="http://schemas.microsoft.com/office/drawing/2014/main" id="{0112C95E-5A46-4930-B2DF-267CE2D01CBA}"/>
              </a:ext>
            </a:extLst>
          </p:cNvPr>
          <p:cNvCxnSpPr>
            <a:cxnSpLocks noChangeShapeType="1"/>
            <a:stCxn id="19503" idx="3"/>
            <a:endCxn id="19490" idx="7"/>
          </p:cNvCxnSpPr>
          <p:nvPr/>
        </p:nvCxnSpPr>
        <p:spPr bwMode="auto">
          <a:xfrm flipH="1">
            <a:off x="4221163" y="4433889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06" name="Oval 182">
            <a:extLst>
              <a:ext uri="{FF2B5EF4-FFF2-40B4-BE49-F238E27FC236}">
                <a16:creationId xmlns:a16="http://schemas.microsoft.com/office/drawing/2014/main" id="{32EE8936-FF7B-410A-B55C-E96508086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4619626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9507" name="AutoShape 183">
            <a:extLst>
              <a:ext uri="{FF2B5EF4-FFF2-40B4-BE49-F238E27FC236}">
                <a16:creationId xmlns:a16="http://schemas.microsoft.com/office/drawing/2014/main" id="{C12D3A74-E1A2-4ACA-A130-D949ED8BE015}"/>
              </a:ext>
            </a:extLst>
          </p:cNvPr>
          <p:cNvCxnSpPr>
            <a:cxnSpLocks noChangeShapeType="1"/>
            <a:stCxn id="19506" idx="3"/>
            <a:endCxn id="19509" idx="7"/>
          </p:cNvCxnSpPr>
          <p:nvPr/>
        </p:nvCxnSpPr>
        <p:spPr bwMode="auto">
          <a:xfrm flipH="1">
            <a:off x="7400925" y="4862513"/>
            <a:ext cx="857250" cy="2397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08" name="AutoShape 184">
            <a:extLst>
              <a:ext uri="{FF2B5EF4-FFF2-40B4-BE49-F238E27FC236}">
                <a16:creationId xmlns:a16="http://schemas.microsoft.com/office/drawing/2014/main" id="{AF2636E1-D611-4F7D-A118-F2569ED5A30C}"/>
              </a:ext>
            </a:extLst>
          </p:cNvPr>
          <p:cNvCxnSpPr>
            <a:cxnSpLocks noChangeShapeType="1"/>
            <a:stCxn id="19514" idx="1"/>
            <a:endCxn id="19506" idx="5"/>
          </p:cNvCxnSpPr>
          <p:nvPr/>
        </p:nvCxnSpPr>
        <p:spPr bwMode="auto">
          <a:xfrm flipH="1" flipV="1">
            <a:off x="8461375" y="4862513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09" name="Oval 185">
            <a:extLst>
              <a:ext uri="{FF2B5EF4-FFF2-40B4-BE49-F238E27FC236}">
                <a16:creationId xmlns:a16="http://schemas.microsoft.com/office/drawing/2014/main" id="{FA8AA8CC-53C0-4111-9A22-06F84BA7E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19510" name="Oval 186">
            <a:extLst>
              <a:ext uri="{FF2B5EF4-FFF2-40B4-BE49-F238E27FC236}">
                <a16:creationId xmlns:a16="http://schemas.microsoft.com/office/drawing/2014/main" id="{2FC2BA0B-CDD0-4A09-90D7-4DB48E0C9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9511" name="AutoShape 191">
            <a:extLst>
              <a:ext uri="{FF2B5EF4-FFF2-40B4-BE49-F238E27FC236}">
                <a16:creationId xmlns:a16="http://schemas.microsoft.com/office/drawing/2014/main" id="{9935AD77-C2DF-42B8-B0EC-0DF7686C4FAB}"/>
              </a:ext>
            </a:extLst>
          </p:cNvPr>
          <p:cNvCxnSpPr>
            <a:cxnSpLocks noChangeShapeType="1"/>
            <a:stCxn id="19513" idx="7"/>
            <a:endCxn id="19509" idx="3"/>
          </p:cNvCxnSpPr>
          <p:nvPr/>
        </p:nvCxnSpPr>
        <p:spPr bwMode="auto">
          <a:xfrm flipV="1">
            <a:off x="6878639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12" name="AutoShape 192">
            <a:extLst>
              <a:ext uri="{FF2B5EF4-FFF2-40B4-BE49-F238E27FC236}">
                <a16:creationId xmlns:a16="http://schemas.microsoft.com/office/drawing/2014/main" id="{32503A8B-D7B6-4C92-A22A-5C3228557BB5}"/>
              </a:ext>
            </a:extLst>
          </p:cNvPr>
          <p:cNvCxnSpPr>
            <a:cxnSpLocks noChangeShapeType="1"/>
            <a:stCxn id="19510" idx="1"/>
            <a:endCxn id="19509" idx="5"/>
          </p:cNvCxnSpPr>
          <p:nvPr/>
        </p:nvCxnSpPr>
        <p:spPr bwMode="auto">
          <a:xfrm flipH="1" flipV="1">
            <a:off x="7400926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13" name="Oval 193">
            <a:extLst>
              <a:ext uri="{FF2B5EF4-FFF2-40B4-BE49-F238E27FC236}">
                <a16:creationId xmlns:a16="http://schemas.microsoft.com/office/drawing/2014/main" id="{E2C85E38-8F45-4425-8323-9C5F9BC4C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1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9514" name="Oval 198">
            <a:extLst>
              <a:ext uri="{FF2B5EF4-FFF2-40B4-BE49-F238E27FC236}">
                <a16:creationId xmlns:a16="http://schemas.microsoft.com/office/drawing/2014/main" id="{4D7CAACC-1EBB-40DB-904D-E5767AA02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1" y="5076825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27</a:t>
            </a:r>
          </a:p>
        </p:txBody>
      </p:sp>
      <p:sp>
        <p:nvSpPr>
          <p:cNvPr id="19515" name="Oval 199">
            <a:extLst>
              <a:ext uri="{FF2B5EF4-FFF2-40B4-BE49-F238E27FC236}">
                <a16:creationId xmlns:a16="http://schemas.microsoft.com/office/drawing/2014/main" id="{7CB5999D-E40A-4E78-995C-842771476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55324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20</a:t>
            </a:r>
          </a:p>
        </p:txBody>
      </p:sp>
      <p:cxnSp>
        <p:nvCxnSpPr>
          <p:cNvPr id="19516" name="AutoShape 204">
            <a:extLst>
              <a:ext uri="{FF2B5EF4-FFF2-40B4-BE49-F238E27FC236}">
                <a16:creationId xmlns:a16="http://schemas.microsoft.com/office/drawing/2014/main" id="{9245C357-BDA0-4AFA-AB6E-FB72781DE441}"/>
              </a:ext>
            </a:extLst>
          </p:cNvPr>
          <p:cNvCxnSpPr>
            <a:cxnSpLocks noChangeShapeType="1"/>
            <a:stCxn id="19518" idx="7"/>
            <a:endCxn id="19514" idx="3"/>
          </p:cNvCxnSpPr>
          <p:nvPr/>
        </p:nvCxnSpPr>
        <p:spPr bwMode="auto">
          <a:xfrm flipV="1">
            <a:off x="8997951" y="53355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17" name="AutoShape 205">
            <a:extLst>
              <a:ext uri="{FF2B5EF4-FFF2-40B4-BE49-F238E27FC236}">
                <a16:creationId xmlns:a16="http://schemas.microsoft.com/office/drawing/2014/main" id="{FEC77E78-6509-4D45-B58D-5A51E81C7B6B}"/>
              </a:ext>
            </a:extLst>
          </p:cNvPr>
          <p:cNvCxnSpPr>
            <a:cxnSpLocks noChangeShapeType="1"/>
            <a:stCxn id="19515" idx="1"/>
            <a:endCxn id="19514" idx="5"/>
          </p:cNvCxnSpPr>
          <p:nvPr/>
        </p:nvCxnSpPr>
        <p:spPr bwMode="auto">
          <a:xfrm flipH="1" flipV="1">
            <a:off x="9520239" y="53355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18" name="Oval 206">
            <a:extLst>
              <a:ext uri="{FF2B5EF4-FFF2-40B4-BE49-F238E27FC236}">
                <a16:creationId xmlns:a16="http://schemas.microsoft.com/office/drawing/2014/main" id="{17EFC0A1-A48B-4BAB-BAA5-53768ABD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063" y="55324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23</a:t>
            </a:r>
          </a:p>
        </p:txBody>
      </p:sp>
      <p:sp>
        <p:nvSpPr>
          <p:cNvPr id="19519" name="Date Placeholder 62">
            <a:extLst>
              <a:ext uri="{FF2B5EF4-FFF2-40B4-BE49-F238E27FC236}">
                <a16:creationId xmlns:a16="http://schemas.microsoft.com/office/drawing/2014/main" id="{CCF73F06-7A0D-462F-88B8-F283CC565AE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5">
            <a:extLst>
              <a:ext uri="{FF2B5EF4-FFF2-40B4-BE49-F238E27FC236}">
                <a16:creationId xmlns:a16="http://schemas.microsoft.com/office/drawing/2014/main" id="{CA7928A3-2561-4DC5-9E23-1BE30CEE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9219" name="Slide Number Placeholder 6">
            <a:extLst>
              <a:ext uri="{FF2B5EF4-FFF2-40B4-BE49-F238E27FC236}">
                <a16:creationId xmlns:a16="http://schemas.microsoft.com/office/drawing/2014/main" id="{AC897FA9-232F-482D-BD69-52CDA31F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3882E77-1C88-43ED-AFE6-E6E1E02A79CB}" type="slidenum">
              <a:rPr lang="en-US" altLang="ko-KR" sz="1400"/>
              <a:pPr eaLnBrk="1" hangingPunct="1"/>
              <a:t>2</a:t>
            </a:fld>
            <a:endParaRPr lang="en-US" altLang="ko-KR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6B375B2E-B38E-4B55-A011-78904EFC17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>
                <a:ea typeface="굴림" panose="020B0600000101010101" pitchFamily="50" charset="-127"/>
              </a:rPr>
              <a:t>Recall Priority Queue ADT</a:t>
            </a:r>
          </a:p>
        </p:txBody>
      </p:sp>
      <p:sp>
        <p:nvSpPr>
          <p:cNvPr id="922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2EE18B2-4584-4A76-9B66-3C4DF790964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A priority queue stores a collection of entries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Typically, an </a:t>
            </a: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entry</a:t>
            </a:r>
            <a:r>
              <a:rPr lang="en-US" altLang="ko-KR" sz="2000">
                <a:ea typeface="굴림" panose="020B0600000101010101" pitchFamily="50" charset="-127"/>
              </a:rPr>
              <a:t> is a pair</a:t>
            </a:r>
            <a:br>
              <a:rPr lang="en-US" altLang="ko-KR" sz="2000">
                <a:ea typeface="굴림" panose="020B0600000101010101" pitchFamily="50" charset="-127"/>
              </a:rPr>
            </a:br>
            <a:r>
              <a:rPr lang="en-US" altLang="ko-KR" sz="2000">
                <a:ea typeface="굴림" panose="020B0600000101010101" pitchFamily="50" charset="-127"/>
              </a:rPr>
              <a:t>(key, value), where the key indicates the priority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Main methods of the Priority Queue ADT</a:t>
            </a:r>
          </a:p>
          <a:p>
            <a:pPr lvl="1" eaLnBrk="1" hangingPunct="1"/>
            <a:r>
              <a:rPr lang="en-US" altLang="ko-KR" sz="1800">
                <a:solidFill>
                  <a:schemeClr val="tx2"/>
                </a:solidFill>
                <a:ea typeface="굴림" panose="020B0600000101010101" pitchFamily="50" charset="-127"/>
              </a:rPr>
              <a:t>insert</a:t>
            </a:r>
            <a:r>
              <a:rPr lang="en-US" altLang="ko-KR" sz="1800">
                <a:ea typeface="굴림" panose="020B0600000101010101" pitchFamily="50" charset="-127"/>
              </a:rPr>
              <a:t>(e) inserts an entry e </a:t>
            </a:r>
          </a:p>
          <a:p>
            <a:pPr lvl="1" eaLnBrk="1" hangingPunct="1"/>
            <a:r>
              <a:rPr lang="en-US" altLang="ko-KR" sz="1800">
                <a:solidFill>
                  <a:schemeClr val="tx2"/>
                </a:solidFill>
                <a:ea typeface="굴림" panose="020B0600000101010101" pitchFamily="50" charset="-127"/>
              </a:rPr>
              <a:t>removeMin</a:t>
            </a:r>
            <a:r>
              <a:rPr lang="en-US" altLang="ko-KR" sz="1800">
                <a:ea typeface="굴림" panose="020B0600000101010101" pitchFamily="50" charset="-127"/>
              </a:rPr>
              <a:t>()</a:t>
            </a:r>
            <a:br>
              <a:rPr lang="en-US" altLang="ko-KR" sz="1800">
                <a:ea typeface="굴림" panose="020B0600000101010101" pitchFamily="50" charset="-127"/>
              </a:rPr>
            </a:br>
            <a:r>
              <a:rPr lang="en-US" altLang="ko-KR" sz="1800">
                <a:ea typeface="굴림" panose="020B0600000101010101" pitchFamily="50" charset="-127"/>
              </a:rPr>
              <a:t>removes the entry with smallest key</a:t>
            </a: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9222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662D3B6-C09B-4CF6-8A52-C64EEA666A4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Additional methods</a:t>
            </a:r>
          </a:p>
          <a:p>
            <a:pPr lvl="1" eaLnBrk="1" hangingPunct="1"/>
            <a:r>
              <a:rPr lang="en-US" altLang="ko-KR" sz="1800">
                <a:solidFill>
                  <a:schemeClr val="tx2"/>
                </a:solidFill>
                <a:ea typeface="굴림" panose="020B0600000101010101" pitchFamily="50" charset="-127"/>
              </a:rPr>
              <a:t>min</a:t>
            </a:r>
            <a:r>
              <a:rPr lang="en-US" altLang="ko-KR" sz="1800">
                <a:ea typeface="굴림" panose="020B0600000101010101" pitchFamily="50" charset="-127"/>
              </a:rPr>
              <a:t>()</a:t>
            </a:r>
            <a:br>
              <a:rPr lang="en-US" altLang="ko-KR" sz="1800">
                <a:ea typeface="굴림" panose="020B0600000101010101" pitchFamily="50" charset="-127"/>
              </a:rPr>
            </a:br>
            <a:r>
              <a:rPr lang="en-US" altLang="ko-KR" sz="1800">
                <a:ea typeface="굴림" panose="020B0600000101010101" pitchFamily="50" charset="-127"/>
              </a:rPr>
              <a:t>returns, but does not remove, an entry with smallest key</a:t>
            </a:r>
          </a:p>
          <a:p>
            <a:pPr lvl="1" eaLnBrk="1" hangingPunct="1"/>
            <a:r>
              <a:rPr lang="en-US" altLang="ko-KR" sz="1800">
                <a:solidFill>
                  <a:schemeClr val="tx2"/>
                </a:solidFill>
                <a:ea typeface="굴림" panose="020B0600000101010101" pitchFamily="50" charset="-127"/>
              </a:rPr>
              <a:t>size</a:t>
            </a:r>
            <a:r>
              <a:rPr lang="en-US" altLang="ko-KR" sz="1800">
                <a:ea typeface="굴림" panose="020B0600000101010101" pitchFamily="50" charset="-127"/>
              </a:rPr>
              <a:t>(), </a:t>
            </a:r>
            <a:r>
              <a:rPr lang="en-US" altLang="ko-KR" sz="1800">
                <a:solidFill>
                  <a:schemeClr val="tx2"/>
                </a:solidFill>
                <a:ea typeface="굴림" panose="020B0600000101010101" pitchFamily="50" charset="-127"/>
              </a:rPr>
              <a:t>empty</a:t>
            </a:r>
            <a:r>
              <a:rPr lang="en-US" altLang="ko-KR" sz="1800">
                <a:ea typeface="굴림" panose="020B0600000101010101" pitchFamily="50" charset="-127"/>
              </a:rPr>
              <a:t>()</a:t>
            </a:r>
          </a:p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Applications:</a:t>
            </a:r>
          </a:p>
          <a:p>
            <a:pPr lvl="1" eaLnBrk="1" hangingPunct="1"/>
            <a:r>
              <a:rPr lang="en-US" altLang="ko-KR" sz="1800">
                <a:ea typeface="굴림" panose="020B0600000101010101" pitchFamily="50" charset="-127"/>
              </a:rPr>
              <a:t>Standby flyers</a:t>
            </a:r>
          </a:p>
          <a:p>
            <a:pPr lvl="1" eaLnBrk="1" hangingPunct="1"/>
            <a:r>
              <a:rPr lang="en-US" altLang="ko-KR" sz="1800">
                <a:ea typeface="굴림" panose="020B0600000101010101" pitchFamily="50" charset="-127"/>
              </a:rPr>
              <a:t>Auctions</a:t>
            </a:r>
          </a:p>
          <a:p>
            <a:pPr lvl="1" eaLnBrk="1" hangingPunct="1"/>
            <a:r>
              <a:rPr lang="en-US" altLang="ko-KR" sz="1800">
                <a:ea typeface="굴림" panose="020B0600000101010101" pitchFamily="50" charset="-127"/>
              </a:rPr>
              <a:t>Stock market</a:t>
            </a:r>
          </a:p>
        </p:txBody>
      </p:sp>
      <p:sp>
        <p:nvSpPr>
          <p:cNvPr id="9223" name="Date Placeholder 6">
            <a:extLst>
              <a:ext uri="{FF2B5EF4-FFF2-40B4-BE49-F238E27FC236}">
                <a16:creationId xmlns:a16="http://schemas.microsoft.com/office/drawing/2014/main" id="{0D01823E-F7AE-49F0-B298-61AFD98EA14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DAFA184-99B7-4A6B-9F35-8287C2152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66"/>
    </mc:Choice>
    <mc:Fallback xmlns="">
      <p:transition spd="slow" advTm="174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>
            <a:extLst>
              <a:ext uri="{FF2B5EF4-FFF2-40B4-BE49-F238E27FC236}">
                <a16:creationId xmlns:a16="http://schemas.microsoft.com/office/drawing/2014/main" id="{B069F37F-9FF8-4129-B164-CF5B7BC0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807BD695-BCAE-406F-81AE-C00E1353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188D77-1E09-40F3-A0F2-3A1DF03573FB}" type="slidenum">
              <a:rPr lang="en-US" altLang="ko-KR" sz="1400"/>
              <a:pPr eaLnBrk="1" hangingPunct="1"/>
              <a:t>20</a:t>
            </a:fld>
            <a:endParaRPr lang="en-US" altLang="ko-KR" sz="1400"/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1E22E01B-C4DE-466B-94FA-28115733D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Example (contd.)</a:t>
            </a:r>
          </a:p>
        </p:txBody>
      </p:sp>
      <p:sp>
        <p:nvSpPr>
          <p:cNvPr id="20485" name="Oval 4">
            <a:extLst>
              <a:ext uri="{FF2B5EF4-FFF2-40B4-BE49-F238E27FC236}">
                <a16:creationId xmlns:a16="http://schemas.microsoft.com/office/drawing/2014/main" id="{E75F0A5B-2321-42AE-B87F-5A51252DF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8" y="21034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0486" name="AutoShape 5">
            <a:extLst>
              <a:ext uri="{FF2B5EF4-FFF2-40B4-BE49-F238E27FC236}">
                <a16:creationId xmlns:a16="http://schemas.microsoft.com/office/drawing/2014/main" id="{B204D796-E2E4-4E8D-A658-EB9CE0612B90}"/>
              </a:ext>
            </a:extLst>
          </p:cNvPr>
          <p:cNvCxnSpPr>
            <a:cxnSpLocks noChangeShapeType="1"/>
            <a:stCxn id="20485" idx="3"/>
            <a:endCxn id="20488" idx="7"/>
          </p:cNvCxnSpPr>
          <p:nvPr/>
        </p:nvCxnSpPr>
        <p:spPr bwMode="auto">
          <a:xfrm flipH="1">
            <a:off x="3236913" y="2346326"/>
            <a:ext cx="8572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AutoShape 6">
            <a:extLst>
              <a:ext uri="{FF2B5EF4-FFF2-40B4-BE49-F238E27FC236}">
                <a16:creationId xmlns:a16="http://schemas.microsoft.com/office/drawing/2014/main" id="{C5870E9D-0BFF-4702-926C-5E88E3098153}"/>
              </a:ext>
            </a:extLst>
          </p:cNvPr>
          <p:cNvCxnSpPr>
            <a:cxnSpLocks noChangeShapeType="1"/>
            <a:stCxn id="20493" idx="1"/>
            <a:endCxn id="20485" idx="5"/>
          </p:cNvCxnSpPr>
          <p:nvPr/>
        </p:nvCxnSpPr>
        <p:spPr bwMode="auto">
          <a:xfrm flipH="1" flipV="1">
            <a:off x="4297363" y="2346325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8" name="Oval 7">
            <a:extLst>
              <a:ext uri="{FF2B5EF4-FFF2-40B4-BE49-F238E27FC236}">
                <a16:creationId xmlns:a16="http://schemas.microsoft.com/office/drawing/2014/main" id="{79B29B62-5EBD-4A2C-AA2B-FAB61C854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026" y="25590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25</a:t>
            </a:r>
          </a:p>
        </p:txBody>
      </p:sp>
      <p:sp>
        <p:nvSpPr>
          <p:cNvPr id="20489" name="Oval 8">
            <a:extLst>
              <a:ext uri="{FF2B5EF4-FFF2-40B4-BE49-F238E27FC236}">
                <a16:creationId xmlns:a16="http://schemas.microsoft.com/office/drawing/2014/main" id="{25356A78-A08F-4B6C-92DB-05D49D5F4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15</a:t>
            </a:r>
          </a:p>
        </p:txBody>
      </p:sp>
      <p:cxnSp>
        <p:nvCxnSpPr>
          <p:cNvPr id="20490" name="AutoShape 13">
            <a:extLst>
              <a:ext uri="{FF2B5EF4-FFF2-40B4-BE49-F238E27FC236}">
                <a16:creationId xmlns:a16="http://schemas.microsoft.com/office/drawing/2014/main" id="{1A961E8E-911A-4DDD-9E37-68490EA221DD}"/>
              </a:ext>
            </a:extLst>
          </p:cNvPr>
          <p:cNvCxnSpPr>
            <a:cxnSpLocks noChangeShapeType="1"/>
            <a:stCxn id="20492" idx="7"/>
            <a:endCxn id="20488" idx="3"/>
          </p:cNvCxnSpPr>
          <p:nvPr/>
        </p:nvCxnSpPr>
        <p:spPr bwMode="auto">
          <a:xfrm flipV="1">
            <a:off x="2714626" y="28178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1" name="AutoShape 14">
            <a:extLst>
              <a:ext uri="{FF2B5EF4-FFF2-40B4-BE49-F238E27FC236}">
                <a16:creationId xmlns:a16="http://schemas.microsoft.com/office/drawing/2014/main" id="{14E94B90-99CD-4BD5-82D5-26FEDBE5A2D7}"/>
              </a:ext>
            </a:extLst>
          </p:cNvPr>
          <p:cNvCxnSpPr>
            <a:cxnSpLocks noChangeShapeType="1"/>
            <a:stCxn id="20489" idx="1"/>
            <a:endCxn id="20488" idx="5"/>
          </p:cNvCxnSpPr>
          <p:nvPr/>
        </p:nvCxnSpPr>
        <p:spPr bwMode="auto">
          <a:xfrm flipH="1" flipV="1">
            <a:off x="3236914" y="28178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2" name="Oval 15">
            <a:extLst>
              <a:ext uri="{FF2B5EF4-FFF2-40B4-BE49-F238E27FC236}">
                <a16:creationId xmlns:a16="http://schemas.microsoft.com/office/drawing/2014/main" id="{5D739641-D5BD-4A98-BD39-21CAB0229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30146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16</a:t>
            </a:r>
          </a:p>
        </p:txBody>
      </p:sp>
      <p:sp>
        <p:nvSpPr>
          <p:cNvPr id="20493" name="Oval 20">
            <a:extLst>
              <a:ext uri="{FF2B5EF4-FFF2-40B4-BE49-F238E27FC236}">
                <a16:creationId xmlns:a16="http://schemas.microsoft.com/office/drawing/2014/main" id="{8F963E23-D27B-4872-9959-043A8043F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8" y="25606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20494" name="Oval 21">
            <a:extLst>
              <a:ext uri="{FF2B5EF4-FFF2-40B4-BE49-F238E27FC236}">
                <a16:creationId xmlns:a16="http://schemas.microsoft.com/office/drawing/2014/main" id="{842310A4-A340-49B7-9445-25E928713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12</a:t>
            </a:r>
          </a:p>
        </p:txBody>
      </p:sp>
      <p:cxnSp>
        <p:nvCxnSpPr>
          <p:cNvPr id="20495" name="AutoShape 26">
            <a:extLst>
              <a:ext uri="{FF2B5EF4-FFF2-40B4-BE49-F238E27FC236}">
                <a16:creationId xmlns:a16="http://schemas.microsoft.com/office/drawing/2014/main" id="{2395B56B-21AE-43B9-9813-16F85AB7CB8E}"/>
              </a:ext>
            </a:extLst>
          </p:cNvPr>
          <p:cNvCxnSpPr>
            <a:cxnSpLocks noChangeShapeType="1"/>
            <a:stCxn id="20497" idx="7"/>
            <a:endCxn id="20493" idx="3"/>
          </p:cNvCxnSpPr>
          <p:nvPr/>
        </p:nvCxnSpPr>
        <p:spPr bwMode="auto">
          <a:xfrm flipV="1">
            <a:off x="4833939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6" name="AutoShape 27">
            <a:extLst>
              <a:ext uri="{FF2B5EF4-FFF2-40B4-BE49-F238E27FC236}">
                <a16:creationId xmlns:a16="http://schemas.microsoft.com/office/drawing/2014/main" id="{51D13C84-EA8C-4ADA-9E62-36E48719D3E2}"/>
              </a:ext>
            </a:extLst>
          </p:cNvPr>
          <p:cNvCxnSpPr>
            <a:cxnSpLocks noChangeShapeType="1"/>
            <a:stCxn id="20494" idx="1"/>
            <a:endCxn id="20493" idx="5"/>
          </p:cNvCxnSpPr>
          <p:nvPr/>
        </p:nvCxnSpPr>
        <p:spPr bwMode="auto">
          <a:xfrm flipH="1" flipV="1">
            <a:off x="5356226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7" name="Oval 28">
            <a:extLst>
              <a:ext uri="{FF2B5EF4-FFF2-40B4-BE49-F238E27FC236}">
                <a16:creationId xmlns:a16="http://schemas.microsoft.com/office/drawing/2014/main" id="{99A5509F-9D5D-491B-B7AA-DCB67F05D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051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20498" name="Oval 33">
            <a:extLst>
              <a:ext uri="{FF2B5EF4-FFF2-40B4-BE49-F238E27FC236}">
                <a16:creationId xmlns:a16="http://schemas.microsoft.com/office/drawing/2014/main" id="{B241A8EE-BC40-48FC-9525-8CC3F65BE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6764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0499" name="AutoShape 34">
            <a:extLst>
              <a:ext uri="{FF2B5EF4-FFF2-40B4-BE49-F238E27FC236}">
                <a16:creationId xmlns:a16="http://schemas.microsoft.com/office/drawing/2014/main" id="{556C1011-59FB-4ECB-9903-9BCDD2E78642}"/>
              </a:ext>
            </a:extLst>
          </p:cNvPr>
          <p:cNvCxnSpPr>
            <a:cxnSpLocks noChangeShapeType="1"/>
            <a:stCxn id="20498" idx="5"/>
            <a:endCxn id="20501" idx="1"/>
          </p:cNvCxnSpPr>
          <p:nvPr/>
        </p:nvCxnSpPr>
        <p:spPr bwMode="auto">
          <a:xfrm>
            <a:off x="6416675" y="19192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0" name="AutoShape 35">
            <a:extLst>
              <a:ext uri="{FF2B5EF4-FFF2-40B4-BE49-F238E27FC236}">
                <a16:creationId xmlns:a16="http://schemas.microsoft.com/office/drawing/2014/main" id="{958CD2FE-D163-4BFB-AB4D-0720DE094876}"/>
              </a:ext>
            </a:extLst>
          </p:cNvPr>
          <p:cNvCxnSpPr>
            <a:cxnSpLocks noChangeShapeType="1"/>
            <a:stCxn id="20498" idx="3"/>
            <a:endCxn id="20485" idx="7"/>
          </p:cNvCxnSpPr>
          <p:nvPr/>
        </p:nvCxnSpPr>
        <p:spPr bwMode="auto">
          <a:xfrm flipH="1">
            <a:off x="4297363" y="1919289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1" name="Oval 36">
            <a:extLst>
              <a:ext uri="{FF2B5EF4-FFF2-40B4-BE49-F238E27FC236}">
                <a16:creationId xmlns:a16="http://schemas.microsoft.com/office/drawing/2014/main" id="{9EB904AF-D774-47EB-9E7F-F9DD0232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2105026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0502" name="AutoShape 37">
            <a:extLst>
              <a:ext uri="{FF2B5EF4-FFF2-40B4-BE49-F238E27FC236}">
                <a16:creationId xmlns:a16="http://schemas.microsoft.com/office/drawing/2014/main" id="{53BAA635-7243-4BA4-811D-BB15D614FAA9}"/>
              </a:ext>
            </a:extLst>
          </p:cNvPr>
          <p:cNvCxnSpPr>
            <a:cxnSpLocks noChangeShapeType="1"/>
            <a:stCxn id="20501" idx="3"/>
            <a:endCxn id="20504" idx="7"/>
          </p:cNvCxnSpPr>
          <p:nvPr/>
        </p:nvCxnSpPr>
        <p:spPr bwMode="auto">
          <a:xfrm flipH="1">
            <a:off x="7477125" y="2347913"/>
            <a:ext cx="857250" cy="2397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3" name="AutoShape 38">
            <a:extLst>
              <a:ext uri="{FF2B5EF4-FFF2-40B4-BE49-F238E27FC236}">
                <a16:creationId xmlns:a16="http://schemas.microsoft.com/office/drawing/2014/main" id="{B6D63B5B-7F57-402E-8C58-054B61D1BB91}"/>
              </a:ext>
            </a:extLst>
          </p:cNvPr>
          <p:cNvCxnSpPr>
            <a:cxnSpLocks noChangeShapeType="1"/>
            <a:stCxn id="20509" idx="1"/>
            <a:endCxn id="20501" idx="5"/>
          </p:cNvCxnSpPr>
          <p:nvPr/>
        </p:nvCxnSpPr>
        <p:spPr bwMode="auto">
          <a:xfrm flipH="1" flipV="1">
            <a:off x="8537575" y="2347913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4" name="Oval 39">
            <a:extLst>
              <a:ext uri="{FF2B5EF4-FFF2-40B4-BE49-F238E27FC236}">
                <a16:creationId xmlns:a16="http://schemas.microsoft.com/office/drawing/2014/main" id="{272D78A3-D5CB-4D7E-96DF-259377856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238" y="25606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20505" name="Oval 40">
            <a:extLst>
              <a:ext uri="{FF2B5EF4-FFF2-40B4-BE49-F238E27FC236}">
                <a16:creationId xmlns:a16="http://schemas.microsoft.com/office/drawing/2014/main" id="{B42090D3-C8AC-40BE-9044-91DB560ED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cxnSp>
        <p:nvCxnSpPr>
          <p:cNvPr id="20506" name="AutoShape 45">
            <a:extLst>
              <a:ext uri="{FF2B5EF4-FFF2-40B4-BE49-F238E27FC236}">
                <a16:creationId xmlns:a16="http://schemas.microsoft.com/office/drawing/2014/main" id="{193597E5-749E-473E-855B-C29F3331FBF1}"/>
              </a:ext>
            </a:extLst>
          </p:cNvPr>
          <p:cNvCxnSpPr>
            <a:cxnSpLocks noChangeShapeType="1"/>
            <a:stCxn id="20508" idx="7"/>
            <a:endCxn id="20504" idx="3"/>
          </p:cNvCxnSpPr>
          <p:nvPr/>
        </p:nvCxnSpPr>
        <p:spPr bwMode="auto">
          <a:xfrm flipV="1">
            <a:off x="6954839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7" name="AutoShape 46">
            <a:extLst>
              <a:ext uri="{FF2B5EF4-FFF2-40B4-BE49-F238E27FC236}">
                <a16:creationId xmlns:a16="http://schemas.microsoft.com/office/drawing/2014/main" id="{C895EC38-4964-44F3-A8B6-1D8FB0BDD04E}"/>
              </a:ext>
            </a:extLst>
          </p:cNvPr>
          <p:cNvCxnSpPr>
            <a:cxnSpLocks noChangeShapeType="1"/>
            <a:stCxn id="20505" idx="1"/>
            <a:endCxn id="20504" idx="5"/>
          </p:cNvCxnSpPr>
          <p:nvPr/>
        </p:nvCxnSpPr>
        <p:spPr bwMode="auto">
          <a:xfrm flipH="1" flipV="1">
            <a:off x="7477126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8" name="Oval 47">
            <a:extLst>
              <a:ext uri="{FF2B5EF4-FFF2-40B4-BE49-F238E27FC236}">
                <a16:creationId xmlns:a16="http://schemas.microsoft.com/office/drawing/2014/main" id="{CD8C1674-8486-4ED9-8428-A2036CD35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1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20509" name="Oval 52">
            <a:extLst>
              <a:ext uri="{FF2B5EF4-FFF2-40B4-BE49-F238E27FC236}">
                <a16:creationId xmlns:a16="http://schemas.microsoft.com/office/drawing/2014/main" id="{56068CD0-A957-43E8-8370-5BA88345B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551" y="2562225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27</a:t>
            </a:r>
          </a:p>
        </p:txBody>
      </p:sp>
      <p:sp>
        <p:nvSpPr>
          <p:cNvPr id="20510" name="Oval 53">
            <a:extLst>
              <a:ext uri="{FF2B5EF4-FFF2-40B4-BE49-F238E27FC236}">
                <a16:creationId xmlns:a16="http://schemas.microsoft.com/office/drawing/2014/main" id="{09CD84EA-AA61-4FB3-8089-09A74BFA9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5838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20</a:t>
            </a:r>
          </a:p>
        </p:txBody>
      </p:sp>
      <p:cxnSp>
        <p:nvCxnSpPr>
          <p:cNvPr id="20511" name="AutoShape 58">
            <a:extLst>
              <a:ext uri="{FF2B5EF4-FFF2-40B4-BE49-F238E27FC236}">
                <a16:creationId xmlns:a16="http://schemas.microsoft.com/office/drawing/2014/main" id="{C98743CA-D05D-4E34-9641-EA351D2DAC77}"/>
              </a:ext>
            </a:extLst>
          </p:cNvPr>
          <p:cNvCxnSpPr>
            <a:cxnSpLocks noChangeShapeType="1"/>
            <a:stCxn id="20513" idx="7"/>
            <a:endCxn id="20509" idx="3"/>
          </p:cNvCxnSpPr>
          <p:nvPr/>
        </p:nvCxnSpPr>
        <p:spPr bwMode="auto">
          <a:xfrm flipV="1">
            <a:off x="9074151" y="28209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12" name="AutoShape 59">
            <a:extLst>
              <a:ext uri="{FF2B5EF4-FFF2-40B4-BE49-F238E27FC236}">
                <a16:creationId xmlns:a16="http://schemas.microsoft.com/office/drawing/2014/main" id="{2F7EF8D2-8382-4A90-9706-6871AA7B7ECD}"/>
              </a:ext>
            </a:extLst>
          </p:cNvPr>
          <p:cNvCxnSpPr>
            <a:cxnSpLocks noChangeShapeType="1"/>
            <a:stCxn id="20510" idx="1"/>
            <a:endCxn id="20509" idx="5"/>
          </p:cNvCxnSpPr>
          <p:nvPr/>
        </p:nvCxnSpPr>
        <p:spPr bwMode="auto">
          <a:xfrm flipH="1" flipV="1">
            <a:off x="9596439" y="28209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13" name="Oval 60">
            <a:extLst>
              <a:ext uri="{FF2B5EF4-FFF2-40B4-BE49-F238E27FC236}">
                <a16:creationId xmlns:a16="http://schemas.microsoft.com/office/drawing/2014/main" id="{F24AC151-D09E-46F9-ABD5-06DE537FA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263" y="30178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23</a:t>
            </a:r>
          </a:p>
        </p:txBody>
      </p:sp>
      <p:sp>
        <p:nvSpPr>
          <p:cNvPr id="20514" name="Oval 65">
            <a:extLst>
              <a:ext uri="{FF2B5EF4-FFF2-40B4-BE49-F238E27FC236}">
                <a16:creationId xmlns:a16="http://schemas.microsoft.com/office/drawing/2014/main" id="{5066B951-49CF-46AB-A672-C301AF260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46180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0515" name="AutoShape 66">
            <a:extLst>
              <a:ext uri="{FF2B5EF4-FFF2-40B4-BE49-F238E27FC236}">
                <a16:creationId xmlns:a16="http://schemas.microsoft.com/office/drawing/2014/main" id="{6FC2DB2B-6FC3-4F98-B00B-4C39A32A492A}"/>
              </a:ext>
            </a:extLst>
          </p:cNvPr>
          <p:cNvCxnSpPr>
            <a:cxnSpLocks noChangeShapeType="1"/>
            <a:stCxn id="20514" idx="3"/>
            <a:endCxn id="20517" idx="7"/>
          </p:cNvCxnSpPr>
          <p:nvPr/>
        </p:nvCxnSpPr>
        <p:spPr bwMode="auto">
          <a:xfrm flipH="1">
            <a:off x="3160713" y="4860926"/>
            <a:ext cx="8572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16" name="AutoShape 67">
            <a:extLst>
              <a:ext uri="{FF2B5EF4-FFF2-40B4-BE49-F238E27FC236}">
                <a16:creationId xmlns:a16="http://schemas.microsoft.com/office/drawing/2014/main" id="{AD7D173C-A3C3-46AA-902E-84DC7DADED1A}"/>
              </a:ext>
            </a:extLst>
          </p:cNvPr>
          <p:cNvCxnSpPr>
            <a:cxnSpLocks noChangeShapeType="1"/>
            <a:stCxn id="20522" idx="1"/>
            <a:endCxn id="20514" idx="5"/>
          </p:cNvCxnSpPr>
          <p:nvPr/>
        </p:nvCxnSpPr>
        <p:spPr bwMode="auto">
          <a:xfrm flipH="1" flipV="1">
            <a:off x="4221163" y="4860925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17" name="Oval 68">
            <a:extLst>
              <a:ext uri="{FF2B5EF4-FFF2-40B4-BE49-F238E27FC236}">
                <a16:creationId xmlns:a16="http://schemas.microsoft.com/office/drawing/2014/main" id="{29788F53-CBFB-445F-8F59-2B9D4426F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6" y="50736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20518" name="Oval 69">
            <a:extLst>
              <a:ext uri="{FF2B5EF4-FFF2-40B4-BE49-F238E27FC236}">
                <a16:creationId xmlns:a16="http://schemas.microsoft.com/office/drawing/2014/main" id="{1A242EA9-1F8A-417F-A92E-DA27C4DF8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113" y="5529263"/>
            <a:ext cx="285750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25</a:t>
            </a:r>
          </a:p>
        </p:txBody>
      </p:sp>
      <p:cxnSp>
        <p:nvCxnSpPr>
          <p:cNvPr id="20519" name="AutoShape 74">
            <a:extLst>
              <a:ext uri="{FF2B5EF4-FFF2-40B4-BE49-F238E27FC236}">
                <a16:creationId xmlns:a16="http://schemas.microsoft.com/office/drawing/2014/main" id="{97CD02C6-7CA2-4A82-B871-8ABCF26D8A0E}"/>
              </a:ext>
            </a:extLst>
          </p:cNvPr>
          <p:cNvCxnSpPr>
            <a:cxnSpLocks noChangeShapeType="1"/>
            <a:stCxn id="20521" idx="7"/>
            <a:endCxn id="20517" idx="3"/>
          </p:cNvCxnSpPr>
          <p:nvPr/>
        </p:nvCxnSpPr>
        <p:spPr bwMode="auto">
          <a:xfrm flipV="1">
            <a:off x="2638426" y="53324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0" name="AutoShape 75">
            <a:extLst>
              <a:ext uri="{FF2B5EF4-FFF2-40B4-BE49-F238E27FC236}">
                <a16:creationId xmlns:a16="http://schemas.microsoft.com/office/drawing/2014/main" id="{DD3BA899-F9AE-4D30-B441-0E2C2B075831}"/>
              </a:ext>
            </a:extLst>
          </p:cNvPr>
          <p:cNvCxnSpPr>
            <a:cxnSpLocks noChangeShapeType="1"/>
            <a:stCxn id="20518" idx="1"/>
            <a:endCxn id="20517" idx="5"/>
          </p:cNvCxnSpPr>
          <p:nvPr/>
        </p:nvCxnSpPr>
        <p:spPr bwMode="auto">
          <a:xfrm flipH="1" flipV="1">
            <a:off x="3160714" y="5332414"/>
            <a:ext cx="320675" cy="22383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21" name="Oval 76">
            <a:extLst>
              <a:ext uri="{FF2B5EF4-FFF2-40B4-BE49-F238E27FC236}">
                <a16:creationId xmlns:a16="http://schemas.microsoft.com/office/drawing/2014/main" id="{F863108D-D8B9-4A5B-8AAA-6541E6440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55292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16</a:t>
            </a:r>
          </a:p>
        </p:txBody>
      </p:sp>
      <p:sp>
        <p:nvSpPr>
          <p:cNvPr id="20522" name="Oval 81">
            <a:extLst>
              <a:ext uri="{FF2B5EF4-FFF2-40B4-BE49-F238E27FC236}">
                <a16:creationId xmlns:a16="http://schemas.microsoft.com/office/drawing/2014/main" id="{A7B69F72-0E31-4F58-8439-401C610A1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1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20523" name="Oval 82">
            <a:extLst>
              <a:ext uri="{FF2B5EF4-FFF2-40B4-BE49-F238E27FC236}">
                <a16:creationId xmlns:a16="http://schemas.microsoft.com/office/drawing/2014/main" id="{78036F30-1169-4941-B730-B43F59DDD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4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12</a:t>
            </a:r>
          </a:p>
        </p:txBody>
      </p:sp>
      <p:cxnSp>
        <p:nvCxnSpPr>
          <p:cNvPr id="20524" name="AutoShape 87">
            <a:extLst>
              <a:ext uri="{FF2B5EF4-FFF2-40B4-BE49-F238E27FC236}">
                <a16:creationId xmlns:a16="http://schemas.microsoft.com/office/drawing/2014/main" id="{73D9800F-4176-46D8-B2E7-4B077201A99C}"/>
              </a:ext>
            </a:extLst>
          </p:cNvPr>
          <p:cNvCxnSpPr>
            <a:cxnSpLocks noChangeShapeType="1"/>
            <a:stCxn id="20526" idx="7"/>
            <a:endCxn id="20522" idx="3"/>
          </p:cNvCxnSpPr>
          <p:nvPr/>
        </p:nvCxnSpPr>
        <p:spPr bwMode="auto">
          <a:xfrm flipV="1">
            <a:off x="4757739" y="53340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5" name="AutoShape 88">
            <a:extLst>
              <a:ext uri="{FF2B5EF4-FFF2-40B4-BE49-F238E27FC236}">
                <a16:creationId xmlns:a16="http://schemas.microsoft.com/office/drawing/2014/main" id="{C98F1368-006D-4670-9C21-26F2DE0BD8AA}"/>
              </a:ext>
            </a:extLst>
          </p:cNvPr>
          <p:cNvCxnSpPr>
            <a:cxnSpLocks noChangeShapeType="1"/>
            <a:stCxn id="20523" idx="1"/>
            <a:endCxn id="20522" idx="5"/>
          </p:cNvCxnSpPr>
          <p:nvPr/>
        </p:nvCxnSpPr>
        <p:spPr bwMode="auto">
          <a:xfrm flipH="1" flipV="1">
            <a:off x="5280026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26" name="Oval 89">
            <a:extLst>
              <a:ext uri="{FF2B5EF4-FFF2-40B4-BE49-F238E27FC236}">
                <a16:creationId xmlns:a16="http://schemas.microsoft.com/office/drawing/2014/main" id="{30059470-E6FE-4166-A0DC-3B1F8C64B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1" y="55308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20527" name="Oval 94">
            <a:extLst>
              <a:ext uri="{FF2B5EF4-FFF2-40B4-BE49-F238E27FC236}">
                <a16:creationId xmlns:a16="http://schemas.microsoft.com/office/drawing/2014/main" id="{A79F2ADC-18B7-4AE6-B627-17CFF84EF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910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0528" name="AutoShape 95">
            <a:extLst>
              <a:ext uri="{FF2B5EF4-FFF2-40B4-BE49-F238E27FC236}">
                <a16:creationId xmlns:a16="http://schemas.microsoft.com/office/drawing/2014/main" id="{256085CF-7470-4365-AB8E-34FE5743C8D5}"/>
              </a:ext>
            </a:extLst>
          </p:cNvPr>
          <p:cNvCxnSpPr>
            <a:cxnSpLocks noChangeShapeType="1"/>
            <a:stCxn id="20527" idx="5"/>
            <a:endCxn id="20530" idx="1"/>
          </p:cNvCxnSpPr>
          <p:nvPr/>
        </p:nvCxnSpPr>
        <p:spPr bwMode="auto">
          <a:xfrm>
            <a:off x="6340475" y="44338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9" name="AutoShape 96">
            <a:extLst>
              <a:ext uri="{FF2B5EF4-FFF2-40B4-BE49-F238E27FC236}">
                <a16:creationId xmlns:a16="http://schemas.microsoft.com/office/drawing/2014/main" id="{73BAA1C3-9223-4C03-A69A-9110BAE49838}"/>
              </a:ext>
            </a:extLst>
          </p:cNvPr>
          <p:cNvCxnSpPr>
            <a:cxnSpLocks noChangeShapeType="1"/>
            <a:stCxn id="20527" idx="3"/>
            <a:endCxn id="20514" idx="7"/>
          </p:cNvCxnSpPr>
          <p:nvPr/>
        </p:nvCxnSpPr>
        <p:spPr bwMode="auto">
          <a:xfrm flipH="1">
            <a:off x="4221163" y="4433889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30" name="Oval 97">
            <a:extLst>
              <a:ext uri="{FF2B5EF4-FFF2-40B4-BE49-F238E27FC236}">
                <a16:creationId xmlns:a16="http://schemas.microsoft.com/office/drawing/2014/main" id="{47F20D8E-57FE-4900-B40E-FD530B6BB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4619626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0531" name="AutoShape 98">
            <a:extLst>
              <a:ext uri="{FF2B5EF4-FFF2-40B4-BE49-F238E27FC236}">
                <a16:creationId xmlns:a16="http://schemas.microsoft.com/office/drawing/2014/main" id="{7426CBFF-BC26-4ED7-A2D9-AB7421915A2F}"/>
              </a:ext>
            </a:extLst>
          </p:cNvPr>
          <p:cNvCxnSpPr>
            <a:cxnSpLocks noChangeShapeType="1"/>
            <a:stCxn id="20530" idx="3"/>
            <a:endCxn id="20533" idx="7"/>
          </p:cNvCxnSpPr>
          <p:nvPr/>
        </p:nvCxnSpPr>
        <p:spPr bwMode="auto">
          <a:xfrm flipH="1">
            <a:off x="7400925" y="4862513"/>
            <a:ext cx="857250" cy="2397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32" name="AutoShape 99">
            <a:extLst>
              <a:ext uri="{FF2B5EF4-FFF2-40B4-BE49-F238E27FC236}">
                <a16:creationId xmlns:a16="http://schemas.microsoft.com/office/drawing/2014/main" id="{78591977-DD66-4801-BAD2-1B8CD218DD17}"/>
              </a:ext>
            </a:extLst>
          </p:cNvPr>
          <p:cNvCxnSpPr>
            <a:cxnSpLocks noChangeShapeType="1"/>
            <a:stCxn id="20538" idx="1"/>
            <a:endCxn id="20530" idx="5"/>
          </p:cNvCxnSpPr>
          <p:nvPr/>
        </p:nvCxnSpPr>
        <p:spPr bwMode="auto">
          <a:xfrm flipH="1" flipV="1">
            <a:off x="8461375" y="4862513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33" name="Oval 100">
            <a:extLst>
              <a:ext uri="{FF2B5EF4-FFF2-40B4-BE49-F238E27FC236}">
                <a16:creationId xmlns:a16="http://schemas.microsoft.com/office/drawing/2014/main" id="{FEC6528B-F3B2-4A35-8EA3-F2AB32637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20534" name="Oval 101">
            <a:extLst>
              <a:ext uri="{FF2B5EF4-FFF2-40B4-BE49-F238E27FC236}">
                <a16:creationId xmlns:a16="http://schemas.microsoft.com/office/drawing/2014/main" id="{FD45D29B-EC4B-41F0-984C-98F05426A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cxnSp>
        <p:nvCxnSpPr>
          <p:cNvPr id="20535" name="AutoShape 106">
            <a:extLst>
              <a:ext uri="{FF2B5EF4-FFF2-40B4-BE49-F238E27FC236}">
                <a16:creationId xmlns:a16="http://schemas.microsoft.com/office/drawing/2014/main" id="{400F85EF-F317-4CF2-9349-87D71F5FA14E}"/>
              </a:ext>
            </a:extLst>
          </p:cNvPr>
          <p:cNvCxnSpPr>
            <a:cxnSpLocks noChangeShapeType="1"/>
            <a:stCxn id="20537" idx="7"/>
            <a:endCxn id="20533" idx="3"/>
          </p:cNvCxnSpPr>
          <p:nvPr/>
        </p:nvCxnSpPr>
        <p:spPr bwMode="auto">
          <a:xfrm flipV="1">
            <a:off x="6878639" y="53340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36" name="AutoShape 107">
            <a:extLst>
              <a:ext uri="{FF2B5EF4-FFF2-40B4-BE49-F238E27FC236}">
                <a16:creationId xmlns:a16="http://schemas.microsoft.com/office/drawing/2014/main" id="{1254ABB2-6414-4EF6-B38B-EFE75C17BC21}"/>
              </a:ext>
            </a:extLst>
          </p:cNvPr>
          <p:cNvCxnSpPr>
            <a:cxnSpLocks noChangeShapeType="1"/>
            <a:stCxn id="20534" idx="1"/>
            <a:endCxn id="20533" idx="5"/>
          </p:cNvCxnSpPr>
          <p:nvPr/>
        </p:nvCxnSpPr>
        <p:spPr bwMode="auto">
          <a:xfrm flipH="1" flipV="1">
            <a:off x="7400926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37" name="Oval 108">
            <a:extLst>
              <a:ext uri="{FF2B5EF4-FFF2-40B4-BE49-F238E27FC236}">
                <a16:creationId xmlns:a16="http://schemas.microsoft.com/office/drawing/2014/main" id="{B2A2508E-082D-49B4-B143-7A0D44BC3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1" y="55308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20538" name="Oval 113">
            <a:extLst>
              <a:ext uri="{FF2B5EF4-FFF2-40B4-BE49-F238E27FC236}">
                <a16:creationId xmlns:a16="http://schemas.microsoft.com/office/drawing/2014/main" id="{C5219799-0277-479D-89A9-3F069A787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1" y="5076825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23</a:t>
            </a:r>
          </a:p>
        </p:txBody>
      </p:sp>
      <p:sp>
        <p:nvSpPr>
          <p:cNvPr id="20539" name="Oval 114">
            <a:extLst>
              <a:ext uri="{FF2B5EF4-FFF2-40B4-BE49-F238E27FC236}">
                <a16:creationId xmlns:a16="http://schemas.microsoft.com/office/drawing/2014/main" id="{8E63368E-70DE-4E05-8A11-57098C2F8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5532438"/>
            <a:ext cx="285750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20</a:t>
            </a:r>
          </a:p>
        </p:txBody>
      </p:sp>
      <p:cxnSp>
        <p:nvCxnSpPr>
          <p:cNvPr id="20540" name="AutoShape 119">
            <a:extLst>
              <a:ext uri="{FF2B5EF4-FFF2-40B4-BE49-F238E27FC236}">
                <a16:creationId xmlns:a16="http://schemas.microsoft.com/office/drawing/2014/main" id="{6B9D590D-7011-40E6-B77B-7CDAF0542AFE}"/>
              </a:ext>
            </a:extLst>
          </p:cNvPr>
          <p:cNvCxnSpPr>
            <a:cxnSpLocks noChangeShapeType="1"/>
            <a:stCxn id="20542" idx="7"/>
            <a:endCxn id="20538" idx="3"/>
          </p:cNvCxnSpPr>
          <p:nvPr/>
        </p:nvCxnSpPr>
        <p:spPr bwMode="auto">
          <a:xfrm flipV="1">
            <a:off x="8997951" y="53355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41" name="AutoShape 120">
            <a:extLst>
              <a:ext uri="{FF2B5EF4-FFF2-40B4-BE49-F238E27FC236}">
                <a16:creationId xmlns:a16="http://schemas.microsoft.com/office/drawing/2014/main" id="{6DA17AF8-A8CB-4380-BC57-A224E5FC583C}"/>
              </a:ext>
            </a:extLst>
          </p:cNvPr>
          <p:cNvCxnSpPr>
            <a:cxnSpLocks noChangeShapeType="1"/>
            <a:stCxn id="20539" idx="1"/>
            <a:endCxn id="20538" idx="5"/>
          </p:cNvCxnSpPr>
          <p:nvPr/>
        </p:nvCxnSpPr>
        <p:spPr bwMode="auto">
          <a:xfrm flipH="1" flipV="1">
            <a:off x="9520239" y="5335589"/>
            <a:ext cx="320675" cy="22383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42" name="Oval 121">
            <a:extLst>
              <a:ext uri="{FF2B5EF4-FFF2-40B4-BE49-F238E27FC236}">
                <a16:creationId xmlns:a16="http://schemas.microsoft.com/office/drawing/2014/main" id="{BD9AC066-4578-44E9-A30A-D8F5E5892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063" y="55324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27</a:t>
            </a:r>
          </a:p>
        </p:txBody>
      </p:sp>
      <p:sp>
        <p:nvSpPr>
          <p:cNvPr id="20543" name="Date Placeholder 62">
            <a:extLst>
              <a:ext uri="{FF2B5EF4-FFF2-40B4-BE49-F238E27FC236}">
                <a16:creationId xmlns:a16="http://schemas.microsoft.com/office/drawing/2014/main" id="{61FD7B44-1A78-4989-B5AA-36E1868D3E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2A618DE9-6036-44BF-A328-74EA48D1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9CCFD0CD-179E-4197-9613-9B13492F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996384B-9D9A-47F4-9621-FBDBB09CA99C}" type="slidenum">
              <a:rPr lang="en-US" altLang="ko-KR" sz="1400"/>
              <a:pPr eaLnBrk="1" hangingPunct="1"/>
              <a:t>21</a:t>
            </a:fld>
            <a:endParaRPr lang="en-US" altLang="ko-KR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C06B5E37-4DA8-4E18-8E4C-972C3835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Example (contd.)</a:t>
            </a:r>
          </a:p>
        </p:txBody>
      </p:sp>
      <p:sp>
        <p:nvSpPr>
          <p:cNvPr id="21509" name="Oval 4">
            <a:extLst>
              <a:ext uri="{FF2B5EF4-FFF2-40B4-BE49-F238E27FC236}">
                <a16:creationId xmlns:a16="http://schemas.microsoft.com/office/drawing/2014/main" id="{5DB1CD6B-720A-45B5-910E-59B5F22DB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2103438"/>
            <a:ext cx="285750" cy="2841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21510" name="AutoShape 5">
            <a:extLst>
              <a:ext uri="{FF2B5EF4-FFF2-40B4-BE49-F238E27FC236}">
                <a16:creationId xmlns:a16="http://schemas.microsoft.com/office/drawing/2014/main" id="{502394F0-97DD-4A51-973C-8F0F4B8811B4}"/>
              </a:ext>
            </a:extLst>
          </p:cNvPr>
          <p:cNvCxnSpPr>
            <a:cxnSpLocks noChangeShapeType="1"/>
            <a:stCxn id="21509" idx="3"/>
            <a:endCxn id="21512" idx="7"/>
          </p:cNvCxnSpPr>
          <p:nvPr/>
        </p:nvCxnSpPr>
        <p:spPr bwMode="auto">
          <a:xfrm flipH="1">
            <a:off x="3160713" y="2360614"/>
            <a:ext cx="857250" cy="2301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1" name="AutoShape 6">
            <a:extLst>
              <a:ext uri="{FF2B5EF4-FFF2-40B4-BE49-F238E27FC236}">
                <a16:creationId xmlns:a16="http://schemas.microsoft.com/office/drawing/2014/main" id="{D845A66A-4326-43EA-96FB-7E849CB615D6}"/>
              </a:ext>
            </a:extLst>
          </p:cNvPr>
          <p:cNvCxnSpPr>
            <a:cxnSpLocks noChangeShapeType="1"/>
            <a:stCxn id="21517" idx="1"/>
            <a:endCxn id="21509" idx="5"/>
          </p:cNvCxnSpPr>
          <p:nvPr/>
        </p:nvCxnSpPr>
        <p:spPr bwMode="auto">
          <a:xfrm flipH="1" flipV="1">
            <a:off x="4221163" y="2360614"/>
            <a:ext cx="857250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2" name="Oval 7">
            <a:extLst>
              <a:ext uri="{FF2B5EF4-FFF2-40B4-BE49-F238E27FC236}">
                <a16:creationId xmlns:a16="http://schemas.microsoft.com/office/drawing/2014/main" id="{D98424D6-2E38-4C7C-ABA0-BD468A833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6" y="25590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21513" name="Oval 8">
            <a:extLst>
              <a:ext uri="{FF2B5EF4-FFF2-40B4-BE49-F238E27FC236}">
                <a16:creationId xmlns:a16="http://schemas.microsoft.com/office/drawing/2014/main" id="{240CCD85-0541-4F9A-A73B-05023415A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113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25</a:t>
            </a:r>
          </a:p>
        </p:txBody>
      </p:sp>
      <p:cxnSp>
        <p:nvCxnSpPr>
          <p:cNvPr id="21514" name="AutoShape 13">
            <a:extLst>
              <a:ext uri="{FF2B5EF4-FFF2-40B4-BE49-F238E27FC236}">
                <a16:creationId xmlns:a16="http://schemas.microsoft.com/office/drawing/2014/main" id="{9AE94C7E-E9CD-42AE-B7AE-A7FF3A9EC201}"/>
              </a:ext>
            </a:extLst>
          </p:cNvPr>
          <p:cNvCxnSpPr>
            <a:cxnSpLocks noChangeShapeType="1"/>
            <a:stCxn id="21516" idx="7"/>
            <a:endCxn id="21512" idx="3"/>
          </p:cNvCxnSpPr>
          <p:nvPr/>
        </p:nvCxnSpPr>
        <p:spPr bwMode="auto">
          <a:xfrm flipV="1">
            <a:off x="2638426" y="28130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AutoShape 14">
            <a:extLst>
              <a:ext uri="{FF2B5EF4-FFF2-40B4-BE49-F238E27FC236}">
                <a16:creationId xmlns:a16="http://schemas.microsoft.com/office/drawing/2014/main" id="{8F4F8263-934D-44DD-98A4-B87C753023AC}"/>
              </a:ext>
            </a:extLst>
          </p:cNvPr>
          <p:cNvCxnSpPr>
            <a:cxnSpLocks noChangeShapeType="1"/>
            <a:stCxn id="21513" idx="1"/>
            <a:endCxn id="21512" idx="5"/>
          </p:cNvCxnSpPr>
          <p:nvPr/>
        </p:nvCxnSpPr>
        <p:spPr bwMode="auto">
          <a:xfrm flipH="1" flipV="1">
            <a:off x="3160714" y="28130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6" name="Oval 15">
            <a:extLst>
              <a:ext uri="{FF2B5EF4-FFF2-40B4-BE49-F238E27FC236}">
                <a16:creationId xmlns:a16="http://schemas.microsoft.com/office/drawing/2014/main" id="{C45DF9BF-A5A1-42AD-B5E7-86BE71EF8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30146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16</a:t>
            </a:r>
          </a:p>
        </p:txBody>
      </p:sp>
      <p:sp>
        <p:nvSpPr>
          <p:cNvPr id="21517" name="Oval 20">
            <a:extLst>
              <a:ext uri="{FF2B5EF4-FFF2-40B4-BE49-F238E27FC236}">
                <a16:creationId xmlns:a16="http://schemas.microsoft.com/office/drawing/2014/main" id="{960D8F7F-E5CA-4044-A6AA-84CA827CB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138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21518" name="Oval 21">
            <a:extLst>
              <a:ext uri="{FF2B5EF4-FFF2-40B4-BE49-F238E27FC236}">
                <a16:creationId xmlns:a16="http://schemas.microsoft.com/office/drawing/2014/main" id="{116896BD-85E2-42FF-AAB8-11E2651C5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4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12</a:t>
            </a:r>
          </a:p>
        </p:txBody>
      </p:sp>
      <p:cxnSp>
        <p:nvCxnSpPr>
          <p:cNvPr id="21519" name="AutoShape 26">
            <a:extLst>
              <a:ext uri="{FF2B5EF4-FFF2-40B4-BE49-F238E27FC236}">
                <a16:creationId xmlns:a16="http://schemas.microsoft.com/office/drawing/2014/main" id="{FAA23DD9-AC16-49E1-BF16-C43E7B502F9E}"/>
              </a:ext>
            </a:extLst>
          </p:cNvPr>
          <p:cNvCxnSpPr>
            <a:cxnSpLocks noChangeShapeType="1"/>
            <a:stCxn id="21521" idx="7"/>
            <a:endCxn id="21517" idx="3"/>
          </p:cNvCxnSpPr>
          <p:nvPr/>
        </p:nvCxnSpPr>
        <p:spPr bwMode="auto">
          <a:xfrm flipV="1">
            <a:off x="4757739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AutoShape 27">
            <a:extLst>
              <a:ext uri="{FF2B5EF4-FFF2-40B4-BE49-F238E27FC236}">
                <a16:creationId xmlns:a16="http://schemas.microsoft.com/office/drawing/2014/main" id="{92C295B6-9663-4420-BF9D-11DA0E42F244}"/>
              </a:ext>
            </a:extLst>
          </p:cNvPr>
          <p:cNvCxnSpPr>
            <a:cxnSpLocks noChangeShapeType="1"/>
            <a:stCxn id="21518" idx="1"/>
            <a:endCxn id="21517" idx="5"/>
          </p:cNvCxnSpPr>
          <p:nvPr/>
        </p:nvCxnSpPr>
        <p:spPr bwMode="auto">
          <a:xfrm flipH="1" flipV="1">
            <a:off x="5280026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1" name="Oval 28">
            <a:extLst>
              <a:ext uri="{FF2B5EF4-FFF2-40B4-BE49-F238E27FC236}">
                <a16:creationId xmlns:a16="http://schemas.microsoft.com/office/drawing/2014/main" id="{10B0FE9D-5BFB-4C97-A7D1-B29E841CA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1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21522" name="Oval 33">
            <a:extLst>
              <a:ext uri="{FF2B5EF4-FFF2-40B4-BE49-F238E27FC236}">
                <a16:creationId xmlns:a16="http://schemas.microsoft.com/office/drawing/2014/main" id="{94225546-7E74-4BB6-8527-47A7A451D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6764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1523" name="AutoShape 34">
            <a:extLst>
              <a:ext uri="{FF2B5EF4-FFF2-40B4-BE49-F238E27FC236}">
                <a16:creationId xmlns:a16="http://schemas.microsoft.com/office/drawing/2014/main" id="{9FF9281D-BA62-4FA5-80AD-6C0333D0B8DF}"/>
              </a:ext>
            </a:extLst>
          </p:cNvPr>
          <p:cNvCxnSpPr>
            <a:cxnSpLocks noChangeShapeType="1"/>
            <a:stCxn id="21522" idx="5"/>
            <a:endCxn id="21525" idx="1"/>
          </p:cNvCxnSpPr>
          <p:nvPr/>
        </p:nvCxnSpPr>
        <p:spPr bwMode="auto">
          <a:xfrm>
            <a:off x="6340475" y="1919289"/>
            <a:ext cx="1917700" cy="2127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4" name="AutoShape 35">
            <a:extLst>
              <a:ext uri="{FF2B5EF4-FFF2-40B4-BE49-F238E27FC236}">
                <a16:creationId xmlns:a16="http://schemas.microsoft.com/office/drawing/2014/main" id="{921C82C8-8780-4B22-88AF-B5E3AC579E5F}"/>
              </a:ext>
            </a:extLst>
          </p:cNvPr>
          <p:cNvCxnSpPr>
            <a:cxnSpLocks noChangeShapeType="1"/>
            <a:stCxn id="21522" idx="3"/>
            <a:endCxn id="21509" idx="7"/>
          </p:cNvCxnSpPr>
          <p:nvPr/>
        </p:nvCxnSpPr>
        <p:spPr bwMode="auto">
          <a:xfrm flipH="1">
            <a:off x="4221163" y="1919289"/>
            <a:ext cx="1917700" cy="21113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5" name="Oval 36">
            <a:extLst>
              <a:ext uri="{FF2B5EF4-FFF2-40B4-BE49-F238E27FC236}">
                <a16:creationId xmlns:a16="http://schemas.microsoft.com/office/drawing/2014/main" id="{558B1AEC-1124-4C04-BE04-97F289682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2105026"/>
            <a:ext cx="285750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8</a:t>
            </a:r>
          </a:p>
        </p:txBody>
      </p:sp>
      <p:cxnSp>
        <p:nvCxnSpPr>
          <p:cNvPr id="21526" name="AutoShape 37">
            <a:extLst>
              <a:ext uri="{FF2B5EF4-FFF2-40B4-BE49-F238E27FC236}">
                <a16:creationId xmlns:a16="http://schemas.microsoft.com/office/drawing/2014/main" id="{D3B3E017-51E0-4921-863B-B8A736031EA5}"/>
              </a:ext>
            </a:extLst>
          </p:cNvPr>
          <p:cNvCxnSpPr>
            <a:cxnSpLocks noChangeShapeType="1"/>
            <a:stCxn id="21525" idx="3"/>
            <a:endCxn id="21528" idx="7"/>
          </p:cNvCxnSpPr>
          <p:nvPr/>
        </p:nvCxnSpPr>
        <p:spPr bwMode="auto">
          <a:xfrm flipH="1">
            <a:off x="7400925" y="2362200"/>
            <a:ext cx="857250" cy="2301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7" name="AutoShape 38">
            <a:extLst>
              <a:ext uri="{FF2B5EF4-FFF2-40B4-BE49-F238E27FC236}">
                <a16:creationId xmlns:a16="http://schemas.microsoft.com/office/drawing/2014/main" id="{FBB8D063-7C7B-4D6D-B82E-8239BD4A708D}"/>
              </a:ext>
            </a:extLst>
          </p:cNvPr>
          <p:cNvCxnSpPr>
            <a:cxnSpLocks noChangeShapeType="1"/>
            <a:stCxn id="21533" idx="1"/>
            <a:endCxn id="21525" idx="5"/>
          </p:cNvCxnSpPr>
          <p:nvPr/>
        </p:nvCxnSpPr>
        <p:spPr bwMode="auto">
          <a:xfrm flipH="1" flipV="1">
            <a:off x="8461375" y="2362201"/>
            <a:ext cx="857250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8" name="Oval 39">
            <a:extLst>
              <a:ext uri="{FF2B5EF4-FFF2-40B4-BE49-F238E27FC236}">
                <a16:creationId xmlns:a16="http://schemas.microsoft.com/office/drawing/2014/main" id="{8F01CA0F-6DE8-4391-804D-C77948C34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21529" name="Oval 40">
            <a:extLst>
              <a:ext uri="{FF2B5EF4-FFF2-40B4-BE49-F238E27FC236}">
                <a16:creationId xmlns:a16="http://schemas.microsoft.com/office/drawing/2014/main" id="{475717E3-D0DA-4801-9BC6-D7223675C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cxnSp>
        <p:nvCxnSpPr>
          <p:cNvPr id="21530" name="AutoShape 45">
            <a:extLst>
              <a:ext uri="{FF2B5EF4-FFF2-40B4-BE49-F238E27FC236}">
                <a16:creationId xmlns:a16="http://schemas.microsoft.com/office/drawing/2014/main" id="{7B78EC07-5796-4C53-A75E-425AC0AAE852}"/>
              </a:ext>
            </a:extLst>
          </p:cNvPr>
          <p:cNvCxnSpPr>
            <a:cxnSpLocks noChangeShapeType="1"/>
            <a:stCxn id="21532" idx="7"/>
            <a:endCxn id="21528" idx="3"/>
          </p:cNvCxnSpPr>
          <p:nvPr/>
        </p:nvCxnSpPr>
        <p:spPr bwMode="auto">
          <a:xfrm flipV="1">
            <a:off x="6878639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1" name="AutoShape 46">
            <a:extLst>
              <a:ext uri="{FF2B5EF4-FFF2-40B4-BE49-F238E27FC236}">
                <a16:creationId xmlns:a16="http://schemas.microsoft.com/office/drawing/2014/main" id="{7D430746-04BB-4381-907E-C37DE51E073E}"/>
              </a:ext>
            </a:extLst>
          </p:cNvPr>
          <p:cNvCxnSpPr>
            <a:cxnSpLocks noChangeShapeType="1"/>
            <a:stCxn id="21529" idx="1"/>
            <a:endCxn id="21528" idx="5"/>
          </p:cNvCxnSpPr>
          <p:nvPr/>
        </p:nvCxnSpPr>
        <p:spPr bwMode="auto">
          <a:xfrm flipH="1" flipV="1">
            <a:off x="7400926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32" name="Oval 47">
            <a:extLst>
              <a:ext uri="{FF2B5EF4-FFF2-40B4-BE49-F238E27FC236}">
                <a16:creationId xmlns:a16="http://schemas.microsoft.com/office/drawing/2014/main" id="{A1B89F10-3B09-4F83-A385-FB3D0287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1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21533" name="Oval 52">
            <a:extLst>
              <a:ext uri="{FF2B5EF4-FFF2-40B4-BE49-F238E27FC236}">
                <a16:creationId xmlns:a16="http://schemas.microsoft.com/office/drawing/2014/main" id="{A5CDE5C3-9985-4350-82A8-F13C9AF86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1" y="25622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23</a:t>
            </a:r>
          </a:p>
        </p:txBody>
      </p:sp>
      <p:sp>
        <p:nvSpPr>
          <p:cNvPr id="21534" name="Oval 53">
            <a:extLst>
              <a:ext uri="{FF2B5EF4-FFF2-40B4-BE49-F238E27FC236}">
                <a16:creationId xmlns:a16="http://schemas.microsoft.com/office/drawing/2014/main" id="{C85A2760-159B-41B3-89F2-0BD52918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20</a:t>
            </a:r>
          </a:p>
        </p:txBody>
      </p:sp>
      <p:cxnSp>
        <p:nvCxnSpPr>
          <p:cNvPr id="21535" name="AutoShape 58">
            <a:extLst>
              <a:ext uri="{FF2B5EF4-FFF2-40B4-BE49-F238E27FC236}">
                <a16:creationId xmlns:a16="http://schemas.microsoft.com/office/drawing/2014/main" id="{66355E95-CC18-4E0B-8B7D-54909D582EBA}"/>
              </a:ext>
            </a:extLst>
          </p:cNvPr>
          <p:cNvCxnSpPr>
            <a:cxnSpLocks noChangeShapeType="1"/>
            <a:stCxn id="21537" idx="7"/>
            <a:endCxn id="21533" idx="3"/>
          </p:cNvCxnSpPr>
          <p:nvPr/>
        </p:nvCxnSpPr>
        <p:spPr bwMode="auto">
          <a:xfrm flipV="1">
            <a:off x="8997951" y="28162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6" name="AutoShape 59">
            <a:extLst>
              <a:ext uri="{FF2B5EF4-FFF2-40B4-BE49-F238E27FC236}">
                <a16:creationId xmlns:a16="http://schemas.microsoft.com/office/drawing/2014/main" id="{B12C468C-6491-468D-884F-BFBBB6F722F9}"/>
              </a:ext>
            </a:extLst>
          </p:cNvPr>
          <p:cNvCxnSpPr>
            <a:cxnSpLocks noChangeShapeType="1"/>
            <a:stCxn id="21534" idx="1"/>
            <a:endCxn id="21533" idx="5"/>
          </p:cNvCxnSpPr>
          <p:nvPr/>
        </p:nvCxnSpPr>
        <p:spPr bwMode="auto">
          <a:xfrm flipH="1" flipV="1">
            <a:off x="9520239" y="28162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37" name="Oval 60">
            <a:extLst>
              <a:ext uri="{FF2B5EF4-FFF2-40B4-BE49-F238E27FC236}">
                <a16:creationId xmlns:a16="http://schemas.microsoft.com/office/drawing/2014/main" id="{9F30E243-6EDF-46C6-A584-FB725BA0D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063" y="30178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27</a:t>
            </a:r>
          </a:p>
        </p:txBody>
      </p:sp>
      <p:sp>
        <p:nvSpPr>
          <p:cNvPr id="21538" name="Oval 65">
            <a:extLst>
              <a:ext uri="{FF2B5EF4-FFF2-40B4-BE49-F238E27FC236}">
                <a16:creationId xmlns:a16="http://schemas.microsoft.com/office/drawing/2014/main" id="{B2C09CD1-7506-49F5-B969-E8B0E38FF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4618038"/>
            <a:ext cx="285750" cy="2841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21539" name="AutoShape 66">
            <a:extLst>
              <a:ext uri="{FF2B5EF4-FFF2-40B4-BE49-F238E27FC236}">
                <a16:creationId xmlns:a16="http://schemas.microsoft.com/office/drawing/2014/main" id="{1594DBD9-C91A-454B-B291-70C99CB98D63}"/>
              </a:ext>
            </a:extLst>
          </p:cNvPr>
          <p:cNvCxnSpPr>
            <a:cxnSpLocks noChangeShapeType="1"/>
            <a:stCxn id="21538" idx="3"/>
            <a:endCxn id="21541" idx="7"/>
          </p:cNvCxnSpPr>
          <p:nvPr/>
        </p:nvCxnSpPr>
        <p:spPr bwMode="auto">
          <a:xfrm flipH="1">
            <a:off x="3160713" y="4875214"/>
            <a:ext cx="857250" cy="2301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0" name="AutoShape 67">
            <a:extLst>
              <a:ext uri="{FF2B5EF4-FFF2-40B4-BE49-F238E27FC236}">
                <a16:creationId xmlns:a16="http://schemas.microsoft.com/office/drawing/2014/main" id="{AE2105C0-73D1-44E5-9C16-0ED7E753C871}"/>
              </a:ext>
            </a:extLst>
          </p:cNvPr>
          <p:cNvCxnSpPr>
            <a:cxnSpLocks noChangeShapeType="1"/>
            <a:stCxn id="21546" idx="1"/>
            <a:endCxn id="21538" idx="5"/>
          </p:cNvCxnSpPr>
          <p:nvPr/>
        </p:nvCxnSpPr>
        <p:spPr bwMode="auto">
          <a:xfrm flipH="1" flipV="1">
            <a:off x="4221163" y="4875213"/>
            <a:ext cx="857250" cy="22701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41" name="Oval 68">
            <a:extLst>
              <a:ext uri="{FF2B5EF4-FFF2-40B4-BE49-F238E27FC236}">
                <a16:creationId xmlns:a16="http://schemas.microsoft.com/office/drawing/2014/main" id="{67E82A7D-3DB5-49F6-A971-038C4AF40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6" y="50736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21542" name="Oval 69">
            <a:extLst>
              <a:ext uri="{FF2B5EF4-FFF2-40B4-BE49-F238E27FC236}">
                <a16:creationId xmlns:a16="http://schemas.microsoft.com/office/drawing/2014/main" id="{14E32333-538C-4055-A72A-1B8DF12D0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113" y="55292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25</a:t>
            </a:r>
          </a:p>
        </p:txBody>
      </p:sp>
      <p:cxnSp>
        <p:nvCxnSpPr>
          <p:cNvPr id="21543" name="AutoShape 74">
            <a:extLst>
              <a:ext uri="{FF2B5EF4-FFF2-40B4-BE49-F238E27FC236}">
                <a16:creationId xmlns:a16="http://schemas.microsoft.com/office/drawing/2014/main" id="{A390A444-A5F6-4E1B-9BF1-49FFE5767F87}"/>
              </a:ext>
            </a:extLst>
          </p:cNvPr>
          <p:cNvCxnSpPr>
            <a:cxnSpLocks noChangeShapeType="1"/>
            <a:stCxn id="21545" idx="7"/>
            <a:endCxn id="21541" idx="3"/>
          </p:cNvCxnSpPr>
          <p:nvPr/>
        </p:nvCxnSpPr>
        <p:spPr bwMode="auto">
          <a:xfrm flipV="1">
            <a:off x="2638426" y="53276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4" name="AutoShape 75">
            <a:extLst>
              <a:ext uri="{FF2B5EF4-FFF2-40B4-BE49-F238E27FC236}">
                <a16:creationId xmlns:a16="http://schemas.microsoft.com/office/drawing/2014/main" id="{2615ADCB-FDDF-4665-BCCD-DC3AD84C11DE}"/>
              </a:ext>
            </a:extLst>
          </p:cNvPr>
          <p:cNvCxnSpPr>
            <a:cxnSpLocks noChangeShapeType="1"/>
            <a:stCxn id="21542" idx="1"/>
            <a:endCxn id="21541" idx="5"/>
          </p:cNvCxnSpPr>
          <p:nvPr/>
        </p:nvCxnSpPr>
        <p:spPr bwMode="auto">
          <a:xfrm flipH="1" flipV="1">
            <a:off x="3160714" y="53276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45" name="Oval 76">
            <a:extLst>
              <a:ext uri="{FF2B5EF4-FFF2-40B4-BE49-F238E27FC236}">
                <a16:creationId xmlns:a16="http://schemas.microsoft.com/office/drawing/2014/main" id="{B9BC3332-3D1A-4AB4-93E6-A83C19DB6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55292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16</a:t>
            </a:r>
          </a:p>
        </p:txBody>
      </p:sp>
      <p:sp>
        <p:nvSpPr>
          <p:cNvPr id="21546" name="Oval 81">
            <a:extLst>
              <a:ext uri="{FF2B5EF4-FFF2-40B4-BE49-F238E27FC236}">
                <a16:creationId xmlns:a16="http://schemas.microsoft.com/office/drawing/2014/main" id="{6CC4732E-3A22-456D-B043-BCACE0B18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1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21547" name="Oval 82">
            <a:extLst>
              <a:ext uri="{FF2B5EF4-FFF2-40B4-BE49-F238E27FC236}">
                <a16:creationId xmlns:a16="http://schemas.microsoft.com/office/drawing/2014/main" id="{6D5B8F59-F5B3-4AB3-947F-6F38C4C6B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4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12</a:t>
            </a:r>
          </a:p>
        </p:txBody>
      </p:sp>
      <p:cxnSp>
        <p:nvCxnSpPr>
          <p:cNvPr id="21548" name="AutoShape 87">
            <a:extLst>
              <a:ext uri="{FF2B5EF4-FFF2-40B4-BE49-F238E27FC236}">
                <a16:creationId xmlns:a16="http://schemas.microsoft.com/office/drawing/2014/main" id="{0DFB1AAC-4F29-4022-813B-B9283C16D69B}"/>
              </a:ext>
            </a:extLst>
          </p:cNvPr>
          <p:cNvCxnSpPr>
            <a:cxnSpLocks noChangeShapeType="1"/>
            <a:stCxn id="21550" idx="7"/>
            <a:endCxn id="21546" idx="3"/>
          </p:cNvCxnSpPr>
          <p:nvPr/>
        </p:nvCxnSpPr>
        <p:spPr bwMode="auto">
          <a:xfrm flipV="1">
            <a:off x="4757739" y="53340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9" name="AutoShape 88">
            <a:extLst>
              <a:ext uri="{FF2B5EF4-FFF2-40B4-BE49-F238E27FC236}">
                <a16:creationId xmlns:a16="http://schemas.microsoft.com/office/drawing/2014/main" id="{3628B2B0-2978-430D-814A-28A56C03E49C}"/>
              </a:ext>
            </a:extLst>
          </p:cNvPr>
          <p:cNvCxnSpPr>
            <a:cxnSpLocks noChangeShapeType="1"/>
            <a:stCxn id="21547" idx="1"/>
            <a:endCxn id="21546" idx="5"/>
          </p:cNvCxnSpPr>
          <p:nvPr/>
        </p:nvCxnSpPr>
        <p:spPr bwMode="auto">
          <a:xfrm flipH="1" flipV="1">
            <a:off x="5280026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50" name="Oval 89">
            <a:extLst>
              <a:ext uri="{FF2B5EF4-FFF2-40B4-BE49-F238E27FC236}">
                <a16:creationId xmlns:a16="http://schemas.microsoft.com/office/drawing/2014/main" id="{3CE7C110-4F29-4EA4-A5AC-47D9C99AF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1" y="55308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sp>
        <p:nvSpPr>
          <p:cNvPr id="21551" name="Oval 94">
            <a:extLst>
              <a:ext uri="{FF2B5EF4-FFF2-40B4-BE49-F238E27FC236}">
                <a16:creationId xmlns:a16="http://schemas.microsoft.com/office/drawing/2014/main" id="{5E0CB091-C2A8-4B30-A1D8-4631EFFEE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910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1552" name="AutoShape 95">
            <a:extLst>
              <a:ext uri="{FF2B5EF4-FFF2-40B4-BE49-F238E27FC236}">
                <a16:creationId xmlns:a16="http://schemas.microsoft.com/office/drawing/2014/main" id="{4005085D-DD6B-42DA-9BF8-339402B06842}"/>
              </a:ext>
            </a:extLst>
          </p:cNvPr>
          <p:cNvCxnSpPr>
            <a:cxnSpLocks noChangeShapeType="1"/>
            <a:stCxn id="21551" idx="5"/>
            <a:endCxn id="21554" idx="1"/>
          </p:cNvCxnSpPr>
          <p:nvPr/>
        </p:nvCxnSpPr>
        <p:spPr bwMode="auto">
          <a:xfrm>
            <a:off x="6340475" y="4433889"/>
            <a:ext cx="1917700" cy="2127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3" name="AutoShape 96">
            <a:extLst>
              <a:ext uri="{FF2B5EF4-FFF2-40B4-BE49-F238E27FC236}">
                <a16:creationId xmlns:a16="http://schemas.microsoft.com/office/drawing/2014/main" id="{F115D0D2-F46B-4B36-B3D1-A96E8FA2A2A4}"/>
              </a:ext>
            </a:extLst>
          </p:cNvPr>
          <p:cNvCxnSpPr>
            <a:cxnSpLocks noChangeShapeType="1"/>
            <a:stCxn id="21551" idx="3"/>
            <a:endCxn id="21538" idx="7"/>
          </p:cNvCxnSpPr>
          <p:nvPr/>
        </p:nvCxnSpPr>
        <p:spPr bwMode="auto">
          <a:xfrm flipH="1">
            <a:off x="4221163" y="4433889"/>
            <a:ext cx="1917700" cy="21113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54" name="Oval 97">
            <a:extLst>
              <a:ext uri="{FF2B5EF4-FFF2-40B4-BE49-F238E27FC236}">
                <a16:creationId xmlns:a16="http://schemas.microsoft.com/office/drawing/2014/main" id="{B90B8A87-0708-4DA4-BE1E-527F38559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4619626"/>
            <a:ext cx="285750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cxnSp>
        <p:nvCxnSpPr>
          <p:cNvPr id="21555" name="AutoShape 98">
            <a:extLst>
              <a:ext uri="{FF2B5EF4-FFF2-40B4-BE49-F238E27FC236}">
                <a16:creationId xmlns:a16="http://schemas.microsoft.com/office/drawing/2014/main" id="{2ED42A98-A6D8-4B0A-B2EF-B9A2A12884C3}"/>
              </a:ext>
            </a:extLst>
          </p:cNvPr>
          <p:cNvCxnSpPr>
            <a:cxnSpLocks noChangeShapeType="1"/>
            <a:stCxn id="21554" idx="3"/>
            <a:endCxn id="21557" idx="7"/>
          </p:cNvCxnSpPr>
          <p:nvPr/>
        </p:nvCxnSpPr>
        <p:spPr bwMode="auto">
          <a:xfrm flipH="1">
            <a:off x="7400925" y="4876801"/>
            <a:ext cx="857250" cy="22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6" name="AutoShape 99">
            <a:extLst>
              <a:ext uri="{FF2B5EF4-FFF2-40B4-BE49-F238E27FC236}">
                <a16:creationId xmlns:a16="http://schemas.microsoft.com/office/drawing/2014/main" id="{B0DDFE0C-8225-4D4F-B9FF-6FE1B4D0F81C}"/>
              </a:ext>
            </a:extLst>
          </p:cNvPr>
          <p:cNvCxnSpPr>
            <a:cxnSpLocks noChangeShapeType="1"/>
            <a:stCxn id="21562" idx="1"/>
            <a:endCxn id="21554" idx="5"/>
          </p:cNvCxnSpPr>
          <p:nvPr/>
        </p:nvCxnSpPr>
        <p:spPr bwMode="auto">
          <a:xfrm flipH="1" flipV="1">
            <a:off x="8461375" y="4876801"/>
            <a:ext cx="857250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57" name="Oval 100">
            <a:extLst>
              <a:ext uri="{FF2B5EF4-FFF2-40B4-BE49-F238E27FC236}">
                <a16:creationId xmlns:a16="http://schemas.microsoft.com/office/drawing/2014/main" id="{9E66FC7E-B69C-4B4D-B38B-AE888E802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21558" name="Oval 101">
            <a:extLst>
              <a:ext uri="{FF2B5EF4-FFF2-40B4-BE49-F238E27FC236}">
                <a16:creationId xmlns:a16="http://schemas.microsoft.com/office/drawing/2014/main" id="{58368C3C-BEEB-435A-8733-F4BF91756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5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cxnSp>
        <p:nvCxnSpPr>
          <p:cNvPr id="21559" name="AutoShape 106">
            <a:extLst>
              <a:ext uri="{FF2B5EF4-FFF2-40B4-BE49-F238E27FC236}">
                <a16:creationId xmlns:a16="http://schemas.microsoft.com/office/drawing/2014/main" id="{B714558C-90AA-46C4-BDB9-181FAD421174}"/>
              </a:ext>
            </a:extLst>
          </p:cNvPr>
          <p:cNvCxnSpPr>
            <a:cxnSpLocks noChangeShapeType="1"/>
            <a:stCxn id="21561" idx="7"/>
            <a:endCxn id="21557" idx="3"/>
          </p:cNvCxnSpPr>
          <p:nvPr/>
        </p:nvCxnSpPr>
        <p:spPr bwMode="auto">
          <a:xfrm flipV="1">
            <a:off x="6878639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0" name="AutoShape 107">
            <a:extLst>
              <a:ext uri="{FF2B5EF4-FFF2-40B4-BE49-F238E27FC236}">
                <a16:creationId xmlns:a16="http://schemas.microsoft.com/office/drawing/2014/main" id="{9151AE2B-24D7-4419-8E0E-79127727BCE5}"/>
              </a:ext>
            </a:extLst>
          </p:cNvPr>
          <p:cNvCxnSpPr>
            <a:cxnSpLocks noChangeShapeType="1"/>
            <a:stCxn id="21558" idx="1"/>
            <a:endCxn id="21557" idx="5"/>
          </p:cNvCxnSpPr>
          <p:nvPr/>
        </p:nvCxnSpPr>
        <p:spPr bwMode="auto">
          <a:xfrm flipH="1" flipV="1">
            <a:off x="7400926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61" name="Oval 108">
            <a:extLst>
              <a:ext uri="{FF2B5EF4-FFF2-40B4-BE49-F238E27FC236}">
                <a16:creationId xmlns:a16="http://schemas.microsoft.com/office/drawing/2014/main" id="{7DE66772-BA98-445F-BE74-FD283BFC3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1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21562" name="Oval 113">
            <a:extLst>
              <a:ext uri="{FF2B5EF4-FFF2-40B4-BE49-F238E27FC236}">
                <a16:creationId xmlns:a16="http://schemas.microsoft.com/office/drawing/2014/main" id="{49C3E10C-63FA-4D99-8341-CD94E3975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1" y="50768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23</a:t>
            </a:r>
          </a:p>
        </p:txBody>
      </p:sp>
      <p:sp>
        <p:nvSpPr>
          <p:cNvPr id="21563" name="Oval 114">
            <a:extLst>
              <a:ext uri="{FF2B5EF4-FFF2-40B4-BE49-F238E27FC236}">
                <a16:creationId xmlns:a16="http://schemas.microsoft.com/office/drawing/2014/main" id="{C12D0F9C-F6DD-4D72-99F6-6F5803F9C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55324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20</a:t>
            </a:r>
          </a:p>
        </p:txBody>
      </p:sp>
      <p:cxnSp>
        <p:nvCxnSpPr>
          <p:cNvPr id="21564" name="AutoShape 119">
            <a:extLst>
              <a:ext uri="{FF2B5EF4-FFF2-40B4-BE49-F238E27FC236}">
                <a16:creationId xmlns:a16="http://schemas.microsoft.com/office/drawing/2014/main" id="{EC3B26E0-7E7D-4877-9B98-FD182160A242}"/>
              </a:ext>
            </a:extLst>
          </p:cNvPr>
          <p:cNvCxnSpPr>
            <a:cxnSpLocks noChangeShapeType="1"/>
            <a:stCxn id="21566" idx="7"/>
            <a:endCxn id="21562" idx="3"/>
          </p:cNvCxnSpPr>
          <p:nvPr/>
        </p:nvCxnSpPr>
        <p:spPr bwMode="auto">
          <a:xfrm flipV="1">
            <a:off x="8997951" y="53308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65" name="AutoShape 120">
            <a:extLst>
              <a:ext uri="{FF2B5EF4-FFF2-40B4-BE49-F238E27FC236}">
                <a16:creationId xmlns:a16="http://schemas.microsoft.com/office/drawing/2014/main" id="{53BCCC42-EB51-421C-94B9-62E1A24E9380}"/>
              </a:ext>
            </a:extLst>
          </p:cNvPr>
          <p:cNvCxnSpPr>
            <a:cxnSpLocks noChangeShapeType="1"/>
            <a:stCxn id="21563" idx="1"/>
            <a:endCxn id="21562" idx="5"/>
          </p:cNvCxnSpPr>
          <p:nvPr/>
        </p:nvCxnSpPr>
        <p:spPr bwMode="auto">
          <a:xfrm flipH="1" flipV="1">
            <a:off x="9520239" y="53308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66" name="Oval 121">
            <a:extLst>
              <a:ext uri="{FF2B5EF4-FFF2-40B4-BE49-F238E27FC236}">
                <a16:creationId xmlns:a16="http://schemas.microsoft.com/office/drawing/2014/main" id="{A260C10B-C90E-4FD2-97F6-89FA900CD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063" y="55324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27</a:t>
            </a:r>
          </a:p>
        </p:txBody>
      </p:sp>
      <p:sp>
        <p:nvSpPr>
          <p:cNvPr id="21567" name="Date Placeholder 62">
            <a:extLst>
              <a:ext uri="{FF2B5EF4-FFF2-40B4-BE49-F238E27FC236}">
                <a16:creationId xmlns:a16="http://schemas.microsoft.com/office/drawing/2014/main" id="{5612D880-9CE7-40DF-B491-39829A9E617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>
            <a:extLst>
              <a:ext uri="{FF2B5EF4-FFF2-40B4-BE49-F238E27FC236}">
                <a16:creationId xmlns:a16="http://schemas.microsoft.com/office/drawing/2014/main" id="{07844CD7-4677-47BA-975D-64B8BBEC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22531" name="Slide Number Placeholder 4">
            <a:extLst>
              <a:ext uri="{FF2B5EF4-FFF2-40B4-BE49-F238E27FC236}">
                <a16:creationId xmlns:a16="http://schemas.microsoft.com/office/drawing/2014/main" id="{A2AC00C6-8700-44E6-B443-90A27453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31B71A9-4D79-4862-AC47-ECFAC08F7F27}" type="slidenum">
              <a:rPr lang="en-US" altLang="ko-KR" sz="1400"/>
              <a:pPr eaLnBrk="1" hangingPunct="1"/>
              <a:t>22</a:t>
            </a:fld>
            <a:endParaRPr lang="en-US" altLang="ko-KR" sz="1400"/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789D3352-F001-4096-BB4D-5B90190884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Example (end)</a:t>
            </a:r>
          </a:p>
        </p:txBody>
      </p:sp>
      <p:sp>
        <p:nvSpPr>
          <p:cNvPr id="22533" name="Oval 64">
            <a:extLst>
              <a:ext uri="{FF2B5EF4-FFF2-40B4-BE49-F238E27FC236}">
                <a16:creationId xmlns:a16="http://schemas.microsoft.com/office/drawing/2014/main" id="{C2F68E44-8D28-44D5-904C-A8DEEBAFB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2103438"/>
            <a:ext cx="285750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22534" name="AutoShape 65">
            <a:extLst>
              <a:ext uri="{FF2B5EF4-FFF2-40B4-BE49-F238E27FC236}">
                <a16:creationId xmlns:a16="http://schemas.microsoft.com/office/drawing/2014/main" id="{4239FD44-CDF3-44C7-974D-7307042DCDEF}"/>
              </a:ext>
            </a:extLst>
          </p:cNvPr>
          <p:cNvCxnSpPr>
            <a:cxnSpLocks noChangeShapeType="1"/>
            <a:stCxn id="22533" idx="3"/>
            <a:endCxn id="22536" idx="7"/>
          </p:cNvCxnSpPr>
          <p:nvPr/>
        </p:nvCxnSpPr>
        <p:spPr bwMode="auto">
          <a:xfrm flipH="1">
            <a:off x="3160713" y="2355850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5" name="AutoShape 66">
            <a:extLst>
              <a:ext uri="{FF2B5EF4-FFF2-40B4-BE49-F238E27FC236}">
                <a16:creationId xmlns:a16="http://schemas.microsoft.com/office/drawing/2014/main" id="{0A6996D5-F70C-463D-96B6-A75F66FB1896}"/>
              </a:ext>
            </a:extLst>
          </p:cNvPr>
          <p:cNvCxnSpPr>
            <a:cxnSpLocks noChangeShapeType="1"/>
            <a:stCxn id="22541" idx="1"/>
            <a:endCxn id="22533" idx="5"/>
          </p:cNvCxnSpPr>
          <p:nvPr/>
        </p:nvCxnSpPr>
        <p:spPr bwMode="auto">
          <a:xfrm flipH="1" flipV="1">
            <a:off x="4221163" y="2355850"/>
            <a:ext cx="857250" cy="2365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6" name="Oval 67">
            <a:extLst>
              <a:ext uri="{FF2B5EF4-FFF2-40B4-BE49-F238E27FC236}">
                <a16:creationId xmlns:a16="http://schemas.microsoft.com/office/drawing/2014/main" id="{DAC92CC9-A417-4B64-AB5C-8504A703D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6" y="25590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22537" name="Oval 68">
            <a:extLst>
              <a:ext uri="{FF2B5EF4-FFF2-40B4-BE49-F238E27FC236}">
                <a16:creationId xmlns:a16="http://schemas.microsoft.com/office/drawing/2014/main" id="{4CB7D936-74B0-4075-9C22-C5CD0B0FE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113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25</a:t>
            </a:r>
          </a:p>
        </p:txBody>
      </p:sp>
      <p:cxnSp>
        <p:nvCxnSpPr>
          <p:cNvPr id="22538" name="AutoShape 73">
            <a:extLst>
              <a:ext uri="{FF2B5EF4-FFF2-40B4-BE49-F238E27FC236}">
                <a16:creationId xmlns:a16="http://schemas.microsoft.com/office/drawing/2014/main" id="{861A4EA5-EA62-487D-85C9-62C4A6B2E580}"/>
              </a:ext>
            </a:extLst>
          </p:cNvPr>
          <p:cNvCxnSpPr>
            <a:cxnSpLocks noChangeShapeType="1"/>
            <a:stCxn id="22540" idx="7"/>
            <a:endCxn id="22536" idx="3"/>
          </p:cNvCxnSpPr>
          <p:nvPr/>
        </p:nvCxnSpPr>
        <p:spPr bwMode="auto">
          <a:xfrm flipV="1">
            <a:off x="2638426" y="28130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9" name="AutoShape 74">
            <a:extLst>
              <a:ext uri="{FF2B5EF4-FFF2-40B4-BE49-F238E27FC236}">
                <a16:creationId xmlns:a16="http://schemas.microsoft.com/office/drawing/2014/main" id="{D8A065F2-C646-47B7-9204-EE05DD85A5E2}"/>
              </a:ext>
            </a:extLst>
          </p:cNvPr>
          <p:cNvCxnSpPr>
            <a:cxnSpLocks noChangeShapeType="1"/>
            <a:stCxn id="22537" idx="1"/>
            <a:endCxn id="22536" idx="5"/>
          </p:cNvCxnSpPr>
          <p:nvPr/>
        </p:nvCxnSpPr>
        <p:spPr bwMode="auto">
          <a:xfrm flipH="1" flipV="1">
            <a:off x="3160714" y="28130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0" name="Oval 75">
            <a:extLst>
              <a:ext uri="{FF2B5EF4-FFF2-40B4-BE49-F238E27FC236}">
                <a16:creationId xmlns:a16="http://schemas.microsoft.com/office/drawing/2014/main" id="{32748671-AF9D-40AB-8C31-5ADF99264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30146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16</a:t>
            </a:r>
          </a:p>
        </p:txBody>
      </p:sp>
      <p:sp>
        <p:nvSpPr>
          <p:cNvPr id="22541" name="Oval 80">
            <a:extLst>
              <a:ext uri="{FF2B5EF4-FFF2-40B4-BE49-F238E27FC236}">
                <a16:creationId xmlns:a16="http://schemas.microsoft.com/office/drawing/2014/main" id="{0F3F1711-EDB3-476E-96FB-57388239B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138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22542" name="Oval 81">
            <a:extLst>
              <a:ext uri="{FF2B5EF4-FFF2-40B4-BE49-F238E27FC236}">
                <a16:creationId xmlns:a16="http://schemas.microsoft.com/office/drawing/2014/main" id="{461D8C8F-22E9-4B04-A641-C2BC93429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4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12</a:t>
            </a:r>
          </a:p>
        </p:txBody>
      </p:sp>
      <p:cxnSp>
        <p:nvCxnSpPr>
          <p:cNvPr id="22543" name="AutoShape 86">
            <a:extLst>
              <a:ext uri="{FF2B5EF4-FFF2-40B4-BE49-F238E27FC236}">
                <a16:creationId xmlns:a16="http://schemas.microsoft.com/office/drawing/2014/main" id="{408AF0D7-882D-4195-9A7E-EC72CA13E590}"/>
              </a:ext>
            </a:extLst>
          </p:cNvPr>
          <p:cNvCxnSpPr>
            <a:cxnSpLocks noChangeShapeType="1"/>
            <a:stCxn id="22545" idx="7"/>
            <a:endCxn id="22541" idx="3"/>
          </p:cNvCxnSpPr>
          <p:nvPr/>
        </p:nvCxnSpPr>
        <p:spPr bwMode="auto">
          <a:xfrm flipV="1">
            <a:off x="4757739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4" name="AutoShape 87">
            <a:extLst>
              <a:ext uri="{FF2B5EF4-FFF2-40B4-BE49-F238E27FC236}">
                <a16:creationId xmlns:a16="http://schemas.microsoft.com/office/drawing/2014/main" id="{4C81729E-B740-4B1C-A5F7-542227001003}"/>
              </a:ext>
            </a:extLst>
          </p:cNvPr>
          <p:cNvCxnSpPr>
            <a:cxnSpLocks noChangeShapeType="1"/>
            <a:stCxn id="22542" idx="1"/>
            <a:endCxn id="22541" idx="5"/>
          </p:cNvCxnSpPr>
          <p:nvPr/>
        </p:nvCxnSpPr>
        <p:spPr bwMode="auto">
          <a:xfrm flipH="1" flipV="1">
            <a:off x="5280026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5" name="Oval 88">
            <a:extLst>
              <a:ext uri="{FF2B5EF4-FFF2-40B4-BE49-F238E27FC236}">
                <a16:creationId xmlns:a16="http://schemas.microsoft.com/office/drawing/2014/main" id="{539C14BB-E4D0-4BD1-81D3-DC768A44A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1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sp>
        <p:nvSpPr>
          <p:cNvPr id="22546" name="Oval 93">
            <a:extLst>
              <a:ext uri="{FF2B5EF4-FFF2-40B4-BE49-F238E27FC236}">
                <a16:creationId xmlns:a16="http://schemas.microsoft.com/office/drawing/2014/main" id="{BC80783A-C562-4F74-A799-6B24031E7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676401"/>
            <a:ext cx="287338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10</a:t>
            </a:r>
          </a:p>
        </p:txBody>
      </p:sp>
      <p:cxnSp>
        <p:nvCxnSpPr>
          <p:cNvPr id="22547" name="AutoShape 94">
            <a:extLst>
              <a:ext uri="{FF2B5EF4-FFF2-40B4-BE49-F238E27FC236}">
                <a16:creationId xmlns:a16="http://schemas.microsoft.com/office/drawing/2014/main" id="{14A76B18-50C3-4919-86A2-93AB75F1046D}"/>
              </a:ext>
            </a:extLst>
          </p:cNvPr>
          <p:cNvCxnSpPr>
            <a:cxnSpLocks noChangeShapeType="1"/>
            <a:stCxn id="22546" idx="5"/>
            <a:endCxn id="22549" idx="1"/>
          </p:cNvCxnSpPr>
          <p:nvPr/>
        </p:nvCxnSpPr>
        <p:spPr bwMode="auto">
          <a:xfrm>
            <a:off x="6340475" y="1933575"/>
            <a:ext cx="1917700" cy="203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8" name="AutoShape 95">
            <a:extLst>
              <a:ext uri="{FF2B5EF4-FFF2-40B4-BE49-F238E27FC236}">
                <a16:creationId xmlns:a16="http://schemas.microsoft.com/office/drawing/2014/main" id="{5DA9DADA-2ED8-4825-9944-80F5858CCB8A}"/>
              </a:ext>
            </a:extLst>
          </p:cNvPr>
          <p:cNvCxnSpPr>
            <a:cxnSpLocks noChangeShapeType="1"/>
            <a:stCxn id="22546" idx="3"/>
            <a:endCxn id="22533" idx="7"/>
          </p:cNvCxnSpPr>
          <p:nvPr/>
        </p:nvCxnSpPr>
        <p:spPr bwMode="auto">
          <a:xfrm flipH="1">
            <a:off x="4221163" y="1933576"/>
            <a:ext cx="1917700" cy="2016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9" name="Oval 96">
            <a:extLst>
              <a:ext uri="{FF2B5EF4-FFF2-40B4-BE49-F238E27FC236}">
                <a16:creationId xmlns:a16="http://schemas.microsoft.com/office/drawing/2014/main" id="{0AE2BCC7-95F4-4A8F-8E8F-533CA18BF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2105026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cxnSp>
        <p:nvCxnSpPr>
          <p:cNvPr id="22550" name="AutoShape 97">
            <a:extLst>
              <a:ext uri="{FF2B5EF4-FFF2-40B4-BE49-F238E27FC236}">
                <a16:creationId xmlns:a16="http://schemas.microsoft.com/office/drawing/2014/main" id="{34F4444A-76AD-40D6-8075-3424827F56BF}"/>
              </a:ext>
            </a:extLst>
          </p:cNvPr>
          <p:cNvCxnSpPr>
            <a:cxnSpLocks noChangeShapeType="1"/>
            <a:stCxn id="22549" idx="3"/>
            <a:endCxn id="22552" idx="7"/>
          </p:cNvCxnSpPr>
          <p:nvPr/>
        </p:nvCxnSpPr>
        <p:spPr bwMode="auto">
          <a:xfrm flipH="1">
            <a:off x="7400925" y="2357438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1" name="AutoShape 98">
            <a:extLst>
              <a:ext uri="{FF2B5EF4-FFF2-40B4-BE49-F238E27FC236}">
                <a16:creationId xmlns:a16="http://schemas.microsoft.com/office/drawing/2014/main" id="{628E8D58-32EF-46C6-9EAF-574C25FF9E4C}"/>
              </a:ext>
            </a:extLst>
          </p:cNvPr>
          <p:cNvCxnSpPr>
            <a:cxnSpLocks noChangeShapeType="1"/>
            <a:stCxn id="22557" idx="1"/>
            <a:endCxn id="22549" idx="5"/>
          </p:cNvCxnSpPr>
          <p:nvPr/>
        </p:nvCxnSpPr>
        <p:spPr bwMode="auto">
          <a:xfrm flipH="1" flipV="1">
            <a:off x="8461375" y="2357439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52" name="Oval 99">
            <a:extLst>
              <a:ext uri="{FF2B5EF4-FFF2-40B4-BE49-F238E27FC236}">
                <a16:creationId xmlns:a16="http://schemas.microsoft.com/office/drawing/2014/main" id="{4FBEF2D2-58AA-4A23-B9C3-A5D25F78E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22553" name="Oval 100">
            <a:extLst>
              <a:ext uri="{FF2B5EF4-FFF2-40B4-BE49-F238E27FC236}">
                <a16:creationId xmlns:a16="http://schemas.microsoft.com/office/drawing/2014/main" id="{859B511E-CAD2-4272-AD67-1E434264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cxnSp>
        <p:nvCxnSpPr>
          <p:cNvPr id="22554" name="AutoShape 105">
            <a:extLst>
              <a:ext uri="{FF2B5EF4-FFF2-40B4-BE49-F238E27FC236}">
                <a16:creationId xmlns:a16="http://schemas.microsoft.com/office/drawing/2014/main" id="{D0FFDD54-2483-4512-A3DC-B047E636D6AC}"/>
              </a:ext>
            </a:extLst>
          </p:cNvPr>
          <p:cNvCxnSpPr>
            <a:cxnSpLocks noChangeShapeType="1"/>
            <a:stCxn id="22556" idx="7"/>
            <a:endCxn id="22552" idx="3"/>
          </p:cNvCxnSpPr>
          <p:nvPr/>
        </p:nvCxnSpPr>
        <p:spPr bwMode="auto">
          <a:xfrm flipV="1">
            <a:off x="6878639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5" name="AutoShape 106">
            <a:extLst>
              <a:ext uri="{FF2B5EF4-FFF2-40B4-BE49-F238E27FC236}">
                <a16:creationId xmlns:a16="http://schemas.microsoft.com/office/drawing/2014/main" id="{7C204E95-E76A-4241-80A1-09DB28ABF46D}"/>
              </a:ext>
            </a:extLst>
          </p:cNvPr>
          <p:cNvCxnSpPr>
            <a:cxnSpLocks noChangeShapeType="1"/>
            <a:stCxn id="22553" idx="1"/>
            <a:endCxn id="22552" idx="5"/>
          </p:cNvCxnSpPr>
          <p:nvPr/>
        </p:nvCxnSpPr>
        <p:spPr bwMode="auto">
          <a:xfrm flipH="1" flipV="1">
            <a:off x="7400926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56" name="Oval 107">
            <a:extLst>
              <a:ext uri="{FF2B5EF4-FFF2-40B4-BE49-F238E27FC236}">
                <a16:creationId xmlns:a16="http://schemas.microsoft.com/office/drawing/2014/main" id="{854E9F4A-4721-49D1-883B-46CB2F4F0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1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22557" name="Oval 112">
            <a:extLst>
              <a:ext uri="{FF2B5EF4-FFF2-40B4-BE49-F238E27FC236}">
                <a16:creationId xmlns:a16="http://schemas.microsoft.com/office/drawing/2014/main" id="{089FC0D4-6921-468A-8B30-09EED9568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1" y="25622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23</a:t>
            </a:r>
          </a:p>
        </p:txBody>
      </p:sp>
      <p:sp>
        <p:nvSpPr>
          <p:cNvPr id="22558" name="Oval 113">
            <a:extLst>
              <a:ext uri="{FF2B5EF4-FFF2-40B4-BE49-F238E27FC236}">
                <a16:creationId xmlns:a16="http://schemas.microsoft.com/office/drawing/2014/main" id="{C46AD891-3844-4377-B2A6-005DC0FE5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20</a:t>
            </a:r>
          </a:p>
        </p:txBody>
      </p:sp>
      <p:cxnSp>
        <p:nvCxnSpPr>
          <p:cNvPr id="22559" name="AutoShape 118">
            <a:extLst>
              <a:ext uri="{FF2B5EF4-FFF2-40B4-BE49-F238E27FC236}">
                <a16:creationId xmlns:a16="http://schemas.microsoft.com/office/drawing/2014/main" id="{531A5B94-669C-487C-A5BE-676DD68BB5AE}"/>
              </a:ext>
            </a:extLst>
          </p:cNvPr>
          <p:cNvCxnSpPr>
            <a:cxnSpLocks noChangeShapeType="1"/>
            <a:stCxn id="22561" idx="7"/>
            <a:endCxn id="22557" idx="3"/>
          </p:cNvCxnSpPr>
          <p:nvPr/>
        </p:nvCxnSpPr>
        <p:spPr bwMode="auto">
          <a:xfrm flipV="1">
            <a:off x="8997951" y="28162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60" name="AutoShape 119">
            <a:extLst>
              <a:ext uri="{FF2B5EF4-FFF2-40B4-BE49-F238E27FC236}">
                <a16:creationId xmlns:a16="http://schemas.microsoft.com/office/drawing/2014/main" id="{B891E748-6EED-4C85-8037-57A750174132}"/>
              </a:ext>
            </a:extLst>
          </p:cNvPr>
          <p:cNvCxnSpPr>
            <a:cxnSpLocks noChangeShapeType="1"/>
            <a:stCxn id="22558" idx="1"/>
            <a:endCxn id="22557" idx="5"/>
          </p:cNvCxnSpPr>
          <p:nvPr/>
        </p:nvCxnSpPr>
        <p:spPr bwMode="auto">
          <a:xfrm flipH="1" flipV="1">
            <a:off x="9520239" y="28162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61" name="Oval 120">
            <a:extLst>
              <a:ext uri="{FF2B5EF4-FFF2-40B4-BE49-F238E27FC236}">
                <a16:creationId xmlns:a16="http://schemas.microsoft.com/office/drawing/2014/main" id="{036C4AD1-B607-47A3-A370-F34AB6CBE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063" y="30178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27</a:t>
            </a:r>
          </a:p>
        </p:txBody>
      </p:sp>
      <p:sp>
        <p:nvSpPr>
          <p:cNvPr id="22562" name="Oval 125">
            <a:extLst>
              <a:ext uri="{FF2B5EF4-FFF2-40B4-BE49-F238E27FC236}">
                <a16:creationId xmlns:a16="http://schemas.microsoft.com/office/drawing/2014/main" id="{4FD131FC-724A-4F37-A0AD-36B08E12D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4541838"/>
            <a:ext cx="285750" cy="2841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cxnSp>
        <p:nvCxnSpPr>
          <p:cNvPr id="22563" name="AutoShape 126">
            <a:extLst>
              <a:ext uri="{FF2B5EF4-FFF2-40B4-BE49-F238E27FC236}">
                <a16:creationId xmlns:a16="http://schemas.microsoft.com/office/drawing/2014/main" id="{F20D7F2A-3A36-4DE9-9208-58B654722C16}"/>
              </a:ext>
            </a:extLst>
          </p:cNvPr>
          <p:cNvCxnSpPr>
            <a:cxnSpLocks noChangeShapeType="1"/>
            <a:stCxn id="22562" idx="3"/>
            <a:endCxn id="22565" idx="7"/>
          </p:cNvCxnSpPr>
          <p:nvPr/>
        </p:nvCxnSpPr>
        <p:spPr bwMode="auto">
          <a:xfrm flipH="1">
            <a:off x="3160713" y="4799014"/>
            <a:ext cx="857250" cy="2301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64" name="AutoShape 127">
            <a:extLst>
              <a:ext uri="{FF2B5EF4-FFF2-40B4-BE49-F238E27FC236}">
                <a16:creationId xmlns:a16="http://schemas.microsoft.com/office/drawing/2014/main" id="{973E79CE-7C83-43FE-BE01-788DBE49E586}"/>
              </a:ext>
            </a:extLst>
          </p:cNvPr>
          <p:cNvCxnSpPr>
            <a:cxnSpLocks noChangeShapeType="1"/>
            <a:stCxn id="22570" idx="1"/>
            <a:endCxn id="22562" idx="5"/>
          </p:cNvCxnSpPr>
          <p:nvPr/>
        </p:nvCxnSpPr>
        <p:spPr bwMode="auto">
          <a:xfrm flipH="1" flipV="1">
            <a:off x="4221163" y="4799013"/>
            <a:ext cx="857250" cy="22701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65" name="Oval 128">
            <a:extLst>
              <a:ext uri="{FF2B5EF4-FFF2-40B4-BE49-F238E27FC236}">
                <a16:creationId xmlns:a16="http://schemas.microsoft.com/office/drawing/2014/main" id="{42649EE0-4F9E-4A31-8DC1-029ADEAA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6" y="49974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15</a:t>
            </a:r>
          </a:p>
        </p:txBody>
      </p:sp>
      <p:sp>
        <p:nvSpPr>
          <p:cNvPr id="22566" name="Oval 129">
            <a:extLst>
              <a:ext uri="{FF2B5EF4-FFF2-40B4-BE49-F238E27FC236}">
                <a16:creationId xmlns:a16="http://schemas.microsoft.com/office/drawing/2014/main" id="{F13A547D-E4E8-4D87-A8EB-0E4F6C66E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113" y="54530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25</a:t>
            </a:r>
          </a:p>
        </p:txBody>
      </p:sp>
      <p:cxnSp>
        <p:nvCxnSpPr>
          <p:cNvPr id="22567" name="AutoShape 134">
            <a:extLst>
              <a:ext uri="{FF2B5EF4-FFF2-40B4-BE49-F238E27FC236}">
                <a16:creationId xmlns:a16="http://schemas.microsoft.com/office/drawing/2014/main" id="{C07393AC-CFE5-48BA-AB4D-224359CE19C8}"/>
              </a:ext>
            </a:extLst>
          </p:cNvPr>
          <p:cNvCxnSpPr>
            <a:cxnSpLocks noChangeShapeType="1"/>
            <a:stCxn id="22569" idx="7"/>
            <a:endCxn id="22565" idx="3"/>
          </p:cNvCxnSpPr>
          <p:nvPr/>
        </p:nvCxnSpPr>
        <p:spPr bwMode="auto">
          <a:xfrm flipV="1">
            <a:off x="2638426" y="52514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68" name="AutoShape 135">
            <a:extLst>
              <a:ext uri="{FF2B5EF4-FFF2-40B4-BE49-F238E27FC236}">
                <a16:creationId xmlns:a16="http://schemas.microsoft.com/office/drawing/2014/main" id="{A18BE6C7-32B4-4511-B61E-512D4226F594}"/>
              </a:ext>
            </a:extLst>
          </p:cNvPr>
          <p:cNvCxnSpPr>
            <a:cxnSpLocks noChangeShapeType="1"/>
            <a:stCxn id="22566" idx="1"/>
            <a:endCxn id="22565" idx="5"/>
          </p:cNvCxnSpPr>
          <p:nvPr/>
        </p:nvCxnSpPr>
        <p:spPr bwMode="auto">
          <a:xfrm flipH="1" flipV="1">
            <a:off x="3160714" y="52514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69" name="Oval 136">
            <a:extLst>
              <a:ext uri="{FF2B5EF4-FFF2-40B4-BE49-F238E27FC236}">
                <a16:creationId xmlns:a16="http://schemas.microsoft.com/office/drawing/2014/main" id="{5DE32FDB-D714-42C6-B3B5-FE5194F7A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54530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16</a:t>
            </a:r>
          </a:p>
        </p:txBody>
      </p:sp>
      <p:sp>
        <p:nvSpPr>
          <p:cNvPr id="22570" name="Oval 141">
            <a:extLst>
              <a:ext uri="{FF2B5EF4-FFF2-40B4-BE49-F238E27FC236}">
                <a16:creationId xmlns:a16="http://schemas.microsoft.com/office/drawing/2014/main" id="{76E92B12-6538-4DD5-85A4-4380C0EA3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138" y="49990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sp>
        <p:nvSpPr>
          <p:cNvPr id="22571" name="Oval 142">
            <a:extLst>
              <a:ext uri="{FF2B5EF4-FFF2-40B4-BE49-F238E27FC236}">
                <a16:creationId xmlns:a16="http://schemas.microsoft.com/office/drawing/2014/main" id="{EB5A957E-BED7-4FFD-890C-0C72553EC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425" y="54546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12</a:t>
            </a:r>
          </a:p>
        </p:txBody>
      </p:sp>
      <p:cxnSp>
        <p:nvCxnSpPr>
          <p:cNvPr id="22572" name="AutoShape 147">
            <a:extLst>
              <a:ext uri="{FF2B5EF4-FFF2-40B4-BE49-F238E27FC236}">
                <a16:creationId xmlns:a16="http://schemas.microsoft.com/office/drawing/2014/main" id="{AB5751D9-414D-4C0E-8A7D-5FF3FE38E941}"/>
              </a:ext>
            </a:extLst>
          </p:cNvPr>
          <p:cNvCxnSpPr>
            <a:cxnSpLocks noChangeShapeType="1"/>
            <a:stCxn id="22574" idx="7"/>
            <a:endCxn id="22570" idx="3"/>
          </p:cNvCxnSpPr>
          <p:nvPr/>
        </p:nvCxnSpPr>
        <p:spPr bwMode="auto">
          <a:xfrm flipV="1">
            <a:off x="4757739" y="52578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73" name="AutoShape 148">
            <a:extLst>
              <a:ext uri="{FF2B5EF4-FFF2-40B4-BE49-F238E27FC236}">
                <a16:creationId xmlns:a16="http://schemas.microsoft.com/office/drawing/2014/main" id="{68BD7FDB-A36D-4E94-A974-75DDF932FF1E}"/>
              </a:ext>
            </a:extLst>
          </p:cNvPr>
          <p:cNvCxnSpPr>
            <a:cxnSpLocks noChangeShapeType="1"/>
            <a:stCxn id="22571" idx="1"/>
            <a:endCxn id="22570" idx="5"/>
          </p:cNvCxnSpPr>
          <p:nvPr/>
        </p:nvCxnSpPr>
        <p:spPr bwMode="auto">
          <a:xfrm flipH="1" flipV="1">
            <a:off x="5280026" y="52578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74" name="Oval 149">
            <a:extLst>
              <a:ext uri="{FF2B5EF4-FFF2-40B4-BE49-F238E27FC236}">
                <a16:creationId xmlns:a16="http://schemas.microsoft.com/office/drawing/2014/main" id="{45AF5386-5E9F-41F7-B642-A48B50332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1" y="54546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22575" name="Oval 154">
            <a:extLst>
              <a:ext uri="{FF2B5EF4-FFF2-40B4-BE49-F238E27FC236}">
                <a16:creationId xmlns:a16="http://schemas.microsoft.com/office/drawing/2014/main" id="{12306451-8F77-4668-B69B-A322B3B7B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14801"/>
            <a:ext cx="287338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4</a:t>
            </a:r>
          </a:p>
        </p:txBody>
      </p:sp>
      <p:cxnSp>
        <p:nvCxnSpPr>
          <p:cNvPr id="22576" name="AutoShape 155">
            <a:extLst>
              <a:ext uri="{FF2B5EF4-FFF2-40B4-BE49-F238E27FC236}">
                <a16:creationId xmlns:a16="http://schemas.microsoft.com/office/drawing/2014/main" id="{685BC534-7FC7-474C-8FE8-41953D7999DD}"/>
              </a:ext>
            </a:extLst>
          </p:cNvPr>
          <p:cNvCxnSpPr>
            <a:cxnSpLocks noChangeShapeType="1"/>
            <a:stCxn id="22575" idx="5"/>
            <a:endCxn id="22578" idx="1"/>
          </p:cNvCxnSpPr>
          <p:nvPr/>
        </p:nvCxnSpPr>
        <p:spPr bwMode="auto">
          <a:xfrm>
            <a:off x="6340475" y="4371975"/>
            <a:ext cx="1917700" cy="203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77" name="AutoShape 156">
            <a:extLst>
              <a:ext uri="{FF2B5EF4-FFF2-40B4-BE49-F238E27FC236}">
                <a16:creationId xmlns:a16="http://schemas.microsoft.com/office/drawing/2014/main" id="{72C5ACC6-B0FC-4E1D-8E46-E41D8C6A9C20}"/>
              </a:ext>
            </a:extLst>
          </p:cNvPr>
          <p:cNvCxnSpPr>
            <a:cxnSpLocks noChangeShapeType="1"/>
            <a:stCxn id="22575" idx="3"/>
            <a:endCxn id="22562" idx="7"/>
          </p:cNvCxnSpPr>
          <p:nvPr/>
        </p:nvCxnSpPr>
        <p:spPr bwMode="auto">
          <a:xfrm flipH="1">
            <a:off x="4221163" y="4371975"/>
            <a:ext cx="1917700" cy="196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78" name="Oval 157">
            <a:extLst>
              <a:ext uri="{FF2B5EF4-FFF2-40B4-BE49-F238E27FC236}">
                <a16:creationId xmlns:a16="http://schemas.microsoft.com/office/drawing/2014/main" id="{5F729875-AF07-4E05-AB11-2D117C2AF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4543426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cxnSp>
        <p:nvCxnSpPr>
          <p:cNvPr id="22579" name="AutoShape 158">
            <a:extLst>
              <a:ext uri="{FF2B5EF4-FFF2-40B4-BE49-F238E27FC236}">
                <a16:creationId xmlns:a16="http://schemas.microsoft.com/office/drawing/2014/main" id="{FEAE7C7E-543F-47F0-BB17-9CC88B7C8C3E}"/>
              </a:ext>
            </a:extLst>
          </p:cNvPr>
          <p:cNvCxnSpPr>
            <a:cxnSpLocks noChangeShapeType="1"/>
            <a:stCxn id="22578" idx="3"/>
            <a:endCxn id="22581" idx="7"/>
          </p:cNvCxnSpPr>
          <p:nvPr/>
        </p:nvCxnSpPr>
        <p:spPr bwMode="auto">
          <a:xfrm flipH="1">
            <a:off x="7400925" y="4795838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80" name="AutoShape 159">
            <a:extLst>
              <a:ext uri="{FF2B5EF4-FFF2-40B4-BE49-F238E27FC236}">
                <a16:creationId xmlns:a16="http://schemas.microsoft.com/office/drawing/2014/main" id="{DA4A00D6-8B14-4B88-B1DB-5857760A9E2F}"/>
              </a:ext>
            </a:extLst>
          </p:cNvPr>
          <p:cNvCxnSpPr>
            <a:cxnSpLocks noChangeShapeType="1"/>
            <a:stCxn id="22586" idx="1"/>
            <a:endCxn id="22578" idx="5"/>
          </p:cNvCxnSpPr>
          <p:nvPr/>
        </p:nvCxnSpPr>
        <p:spPr bwMode="auto">
          <a:xfrm flipH="1" flipV="1">
            <a:off x="8461375" y="4795839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81" name="Oval 160">
            <a:extLst>
              <a:ext uri="{FF2B5EF4-FFF2-40B4-BE49-F238E27FC236}">
                <a16:creationId xmlns:a16="http://schemas.microsoft.com/office/drawing/2014/main" id="{21FFCF2F-D82B-4D32-B916-D198ADBAD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49990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22582" name="Oval 161">
            <a:extLst>
              <a:ext uri="{FF2B5EF4-FFF2-40B4-BE49-F238E27FC236}">
                <a16:creationId xmlns:a16="http://schemas.microsoft.com/office/drawing/2014/main" id="{59469AA6-D21C-4208-A7E6-AD5E4314B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5" y="54546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cxnSp>
        <p:nvCxnSpPr>
          <p:cNvPr id="22583" name="AutoShape 166">
            <a:extLst>
              <a:ext uri="{FF2B5EF4-FFF2-40B4-BE49-F238E27FC236}">
                <a16:creationId xmlns:a16="http://schemas.microsoft.com/office/drawing/2014/main" id="{A43E0396-4BE8-4B00-971D-4F87B8906B24}"/>
              </a:ext>
            </a:extLst>
          </p:cNvPr>
          <p:cNvCxnSpPr>
            <a:cxnSpLocks noChangeShapeType="1"/>
            <a:stCxn id="22585" idx="7"/>
            <a:endCxn id="22581" idx="3"/>
          </p:cNvCxnSpPr>
          <p:nvPr/>
        </p:nvCxnSpPr>
        <p:spPr bwMode="auto">
          <a:xfrm flipV="1">
            <a:off x="6878639" y="52530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84" name="AutoShape 167">
            <a:extLst>
              <a:ext uri="{FF2B5EF4-FFF2-40B4-BE49-F238E27FC236}">
                <a16:creationId xmlns:a16="http://schemas.microsoft.com/office/drawing/2014/main" id="{63A320EF-6EF6-4C99-808E-5C79D7F8C549}"/>
              </a:ext>
            </a:extLst>
          </p:cNvPr>
          <p:cNvCxnSpPr>
            <a:cxnSpLocks noChangeShapeType="1"/>
            <a:stCxn id="22582" idx="1"/>
            <a:endCxn id="22581" idx="5"/>
          </p:cNvCxnSpPr>
          <p:nvPr/>
        </p:nvCxnSpPr>
        <p:spPr bwMode="auto">
          <a:xfrm flipH="1" flipV="1">
            <a:off x="7400926" y="52530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85" name="Oval 168">
            <a:extLst>
              <a:ext uri="{FF2B5EF4-FFF2-40B4-BE49-F238E27FC236}">
                <a16:creationId xmlns:a16="http://schemas.microsoft.com/office/drawing/2014/main" id="{95A6E650-E609-45EA-BC45-BD6AAF883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1" y="54546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22586" name="Oval 173">
            <a:extLst>
              <a:ext uri="{FF2B5EF4-FFF2-40B4-BE49-F238E27FC236}">
                <a16:creationId xmlns:a16="http://schemas.microsoft.com/office/drawing/2014/main" id="{E68EC56C-002E-4949-8F71-AFE09E32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1" y="50006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23</a:t>
            </a:r>
          </a:p>
        </p:txBody>
      </p:sp>
      <p:sp>
        <p:nvSpPr>
          <p:cNvPr id="22587" name="Oval 174">
            <a:extLst>
              <a:ext uri="{FF2B5EF4-FFF2-40B4-BE49-F238E27FC236}">
                <a16:creationId xmlns:a16="http://schemas.microsoft.com/office/drawing/2014/main" id="{9481D35F-8C49-4666-B33E-A0AA18526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54562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20</a:t>
            </a:r>
          </a:p>
        </p:txBody>
      </p:sp>
      <p:cxnSp>
        <p:nvCxnSpPr>
          <p:cNvPr id="22588" name="AutoShape 179">
            <a:extLst>
              <a:ext uri="{FF2B5EF4-FFF2-40B4-BE49-F238E27FC236}">
                <a16:creationId xmlns:a16="http://schemas.microsoft.com/office/drawing/2014/main" id="{B6B830CB-F502-4429-87D4-D2E76715C718}"/>
              </a:ext>
            </a:extLst>
          </p:cNvPr>
          <p:cNvCxnSpPr>
            <a:cxnSpLocks noChangeShapeType="1"/>
            <a:stCxn id="22590" idx="7"/>
            <a:endCxn id="22586" idx="3"/>
          </p:cNvCxnSpPr>
          <p:nvPr/>
        </p:nvCxnSpPr>
        <p:spPr bwMode="auto">
          <a:xfrm flipV="1">
            <a:off x="8997951" y="52546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89" name="AutoShape 180">
            <a:extLst>
              <a:ext uri="{FF2B5EF4-FFF2-40B4-BE49-F238E27FC236}">
                <a16:creationId xmlns:a16="http://schemas.microsoft.com/office/drawing/2014/main" id="{91ABAB22-6269-4006-8C75-715E9ECBA6F1}"/>
              </a:ext>
            </a:extLst>
          </p:cNvPr>
          <p:cNvCxnSpPr>
            <a:cxnSpLocks noChangeShapeType="1"/>
            <a:stCxn id="22587" idx="1"/>
            <a:endCxn id="22586" idx="5"/>
          </p:cNvCxnSpPr>
          <p:nvPr/>
        </p:nvCxnSpPr>
        <p:spPr bwMode="auto">
          <a:xfrm flipH="1" flipV="1">
            <a:off x="9520239" y="52546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90" name="Oval 181">
            <a:extLst>
              <a:ext uri="{FF2B5EF4-FFF2-40B4-BE49-F238E27FC236}">
                <a16:creationId xmlns:a16="http://schemas.microsoft.com/office/drawing/2014/main" id="{30F3B6A8-6B7B-43CA-B59E-339063437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063" y="54562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6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27</a:t>
            </a:r>
          </a:p>
        </p:txBody>
      </p:sp>
      <p:sp>
        <p:nvSpPr>
          <p:cNvPr id="22591" name="Date Placeholder 62">
            <a:extLst>
              <a:ext uri="{FF2B5EF4-FFF2-40B4-BE49-F238E27FC236}">
                <a16:creationId xmlns:a16="http://schemas.microsoft.com/office/drawing/2014/main" id="{BDFC6B87-E3C3-4579-835F-E41227DD85D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Footer Placeholder 4">
            <a:extLst>
              <a:ext uri="{FF2B5EF4-FFF2-40B4-BE49-F238E27FC236}">
                <a16:creationId xmlns:a16="http://schemas.microsoft.com/office/drawing/2014/main" id="{12256222-8094-4B8C-B7E6-A9126C50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5124" name="Slide Number Placeholder 5">
            <a:extLst>
              <a:ext uri="{FF2B5EF4-FFF2-40B4-BE49-F238E27FC236}">
                <a16:creationId xmlns:a16="http://schemas.microsoft.com/office/drawing/2014/main" id="{0D487D1D-05B0-470F-8356-24EE6BCF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26C2B62-A2EE-4767-A064-62087EAFB661}" type="slidenum">
              <a:rPr lang="en-US" altLang="ko-KR" sz="1400"/>
              <a:pPr eaLnBrk="1" hangingPunct="1"/>
              <a:t>23</a:t>
            </a:fld>
            <a:endParaRPr lang="en-US" altLang="ko-KR" sz="1400"/>
          </a:p>
        </p:txBody>
      </p:sp>
      <p:cxnSp>
        <p:nvCxnSpPr>
          <p:cNvPr id="5125" name="AutoShape 35">
            <a:extLst>
              <a:ext uri="{FF2B5EF4-FFF2-40B4-BE49-F238E27FC236}">
                <a16:creationId xmlns:a16="http://schemas.microsoft.com/office/drawing/2014/main" id="{126FC6CE-84C8-4F28-A70A-10962C3D71B0}"/>
              </a:ext>
            </a:extLst>
          </p:cNvPr>
          <p:cNvCxnSpPr>
            <a:cxnSpLocks noChangeShapeType="1"/>
            <a:stCxn id="5164" idx="3"/>
            <a:endCxn id="5157" idx="7"/>
          </p:cNvCxnSpPr>
          <p:nvPr/>
        </p:nvCxnSpPr>
        <p:spPr bwMode="auto">
          <a:xfrm flipH="1">
            <a:off x="4221163" y="4518026"/>
            <a:ext cx="1917700" cy="2063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6" name="Rectangle 2">
            <a:extLst>
              <a:ext uri="{FF2B5EF4-FFF2-40B4-BE49-F238E27FC236}">
                <a16:creationId xmlns:a16="http://schemas.microsoft.com/office/drawing/2014/main" id="{B9DC3B80-261A-45EB-9C74-C053CD989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Analysis</a:t>
            </a:r>
          </a:p>
        </p:txBody>
      </p:sp>
      <p:sp>
        <p:nvSpPr>
          <p:cNvPr id="512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58C23FB-F179-4819-9E40-C33DEDCB55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8001000" cy="2819400"/>
          </a:xfrm>
        </p:spPr>
        <p:txBody>
          <a:bodyPr/>
          <a:lstStyle/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We visualize the worst-case time of a </a:t>
            </a:r>
            <a:r>
              <a:rPr lang="en-US" altLang="ko-KR" sz="2000" dirty="0" err="1">
                <a:ea typeface="굴림" panose="020B0600000101010101" pitchFamily="50" charset="-127"/>
              </a:rPr>
              <a:t>downheap</a:t>
            </a:r>
            <a:r>
              <a:rPr lang="en-US" altLang="ko-KR" sz="2000" dirty="0">
                <a:ea typeface="굴림" panose="020B0600000101010101" pitchFamily="50" charset="-127"/>
              </a:rPr>
              <a:t> with a proxy path that goes first right and then repeatedly goes left until the bottom of the heap (this path may differ from the actual </a:t>
            </a:r>
            <a:r>
              <a:rPr lang="en-US" altLang="ko-KR" sz="2000" dirty="0" err="1">
                <a:ea typeface="굴림" panose="020B0600000101010101" pitchFamily="50" charset="-127"/>
              </a:rPr>
              <a:t>downheap</a:t>
            </a:r>
            <a:r>
              <a:rPr lang="en-US" altLang="ko-KR" sz="2000" dirty="0">
                <a:ea typeface="굴림" panose="020B0600000101010101" pitchFamily="50" charset="-127"/>
              </a:rPr>
              <a:t> path)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Since each node is traversed by at most two proxy paths, the total number of nodes of the proxy paths is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000" dirty="0">
                <a:ea typeface="굴림" panose="020B0600000101010101" pitchFamily="50" charset="-127"/>
              </a:rPr>
              <a:t> 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Thus, bottom-up heap construction runs in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) </a:t>
            </a:r>
            <a:r>
              <a:rPr lang="en-US" altLang="ko-KR" sz="2000" dirty="0">
                <a:ea typeface="굴림" panose="020B0600000101010101" pitchFamily="50" charset="-127"/>
              </a:rPr>
              <a:t>time 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Bottom-up heap construction is faster than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 dirty="0">
                <a:ea typeface="굴림" panose="020B0600000101010101" pitchFamily="50" charset="-127"/>
              </a:rPr>
              <a:t> successive insertions and speeds up the first phase of heap-sort</a:t>
            </a:r>
          </a:p>
        </p:txBody>
      </p:sp>
      <p:cxnSp>
        <p:nvCxnSpPr>
          <p:cNvPr id="5128" name="AutoShape 5">
            <a:extLst>
              <a:ext uri="{FF2B5EF4-FFF2-40B4-BE49-F238E27FC236}">
                <a16:creationId xmlns:a16="http://schemas.microsoft.com/office/drawing/2014/main" id="{F79C470B-872E-44E8-994F-3E7904CAB8C5}"/>
              </a:ext>
            </a:extLst>
          </p:cNvPr>
          <p:cNvCxnSpPr>
            <a:cxnSpLocks noChangeShapeType="1"/>
            <a:stCxn id="5157" idx="3"/>
            <a:endCxn id="5158" idx="7"/>
          </p:cNvCxnSpPr>
          <p:nvPr/>
        </p:nvCxnSpPr>
        <p:spPr bwMode="auto">
          <a:xfrm flipH="1">
            <a:off x="3160713" y="4945063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9" name="AutoShape 6">
            <a:extLst>
              <a:ext uri="{FF2B5EF4-FFF2-40B4-BE49-F238E27FC236}">
                <a16:creationId xmlns:a16="http://schemas.microsoft.com/office/drawing/2014/main" id="{E2493B34-15C6-4D61-8CD4-F34E45E8C897}"/>
              </a:ext>
            </a:extLst>
          </p:cNvPr>
          <p:cNvCxnSpPr>
            <a:cxnSpLocks noChangeShapeType="1"/>
            <a:stCxn id="5161" idx="1"/>
            <a:endCxn id="5157" idx="5"/>
          </p:cNvCxnSpPr>
          <p:nvPr/>
        </p:nvCxnSpPr>
        <p:spPr bwMode="auto">
          <a:xfrm flipH="1" flipV="1">
            <a:off x="4221163" y="4945064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0" name="AutoShape 11">
            <a:extLst>
              <a:ext uri="{FF2B5EF4-FFF2-40B4-BE49-F238E27FC236}">
                <a16:creationId xmlns:a16="http://schemas.microsoft.com/office/drawing/2014/main" id="{5A3CFF06-26E3-4F8C-9F5C-17CEB0DA5459}"/>
              </a:ext>
            </a:extLst>
          </p:cNvPr>
          <p:cNvCxnSpPr>
            <a:cxnSpLocks noChangeShapeType="1"/>
            <a:endCxn id="5159" idx="5"/>
          </p:cNvCxnSpPr>
          <p:nvPr/>
        </p:nvCxnSpPr>
        <p:spPr bwMode="auto">
          <a:xfrm flipH="1" flipV="1">
            <a:off x="3684589" y="5857875"/>
            <a:ext cx="160337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1" name="AutoShape 12">
            <a:extLst>
              <a:ext uri="{FF2B5EF4-FFF2-40B4-BE49-F238E27FC236}">
                <a16:creationId xmlns:a16="http://schemas.microsoft.com/office/drawing/2014/main" id="{2820007B-0C08-496D-BBC3-9DA8861E10CC}"/>
              </a:ext>
            </a:extLst>
          </p:cNvPr>
          <p:cNvCxnSpPr>
            <a:cxnSpLocks noChangeShapeType="1"/>
            <a:endCxn id="5159" idx="3"/>
          </p:cNvCxnSpPr>
          <p:nvPr/>
        </p:nvCxnSpPr>
        <p:spPr bwMode="auto">
          <a:xfrm flipV="1">
            <a:off x="3324226" y="5857875"/>
            <a:ext cx="157163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2" name="AutoShape 13">
            <a:extLst>
              <a:ext uri="{FF2B5EF4-FFF2-40B4-BE49-F238E27FC236}">
                <a16:creationId xmlns:a16="http://schemas.microsoft.com/office/drawing/2014/main" id="{67EDF188-B0D7-4624-B50A-8385D34EF538}"/>
              </a:ext>
            </a:extLst>
          </p:cNvPr>
          <p:cNvCxnSpPr>
            <a:cxnSpLocks noChangeShapeType="1"/>
            <a:stCxn id="5160" idx="7"/>
            <a:endCxn id="5158" idx="3"/>
          </p:cNvCxnSpPr>
          <p:nvPr/>
        </p:nvCxnSpPr>
        <p:spPr bwMode="auto">
          <a:xfrm flipV="1">
            <a:off x="2638426" y="540226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3" name="AutoShape 14">
            <a:extLst>
              <a:ext uri="{FF2B5EF4-FFF2-40B4-BE49-F238E27FC236}">
                <a16:creationId xmlns:a16="http://schemas.microsoft.com/office/drawing/2014/main" id="{2C32AC4F-D5A8-4E7D-BD5E-0731388E2BB6}"/>
              </a:ext>
            </a:extLst>
          </p:cNvPr>
          <p:cNvCxnSpPr>
            <a:cxnSpLocks noChangeShapeType="1"/>
            <a:stCxn id="5159" idx="1"/>
            <a:endCxn id="5158" idx="5"/>
          </p:cNvCxnSpPr>
          <p:nvPr/>
        </p:nvCxnSpPr>
        <p:spPr bwMode="auto">
          <a:xfrm flipH="1" flipV="1">
            <a:off x="3160714" y="540226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4" name="AutoShape 18">
            <a:extLst>
              <a:ext uri="{FF2B5EF4-FFF2-40B4-BE49-F238E27FC236}">
                <a16:creationId xmlns:a16="http://schemas.microsoft.com/office/drawing/2014/main" id="{9470D095-34C2-4791-B9F5-22343DFA8BAB}"/>
              </a:ext>
            </a:extLst>
          </p:cNvPr>
          <p:cNvCxnSpPr>
            <a:cxnSpLocks noChangeShapeType="1"/>
            <a:endCxn id="5160" idx="5"/>
          </p:cNvCxnSpPr>
          <p:nvPr/>
        </p:nvCxnSpPr>
        <p:spPr bwMode="auto">
          <a:xfrm flipH="1" flipV="1">
            <a:off x="2638425" y="5857875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5" name="AutoShape 19">
            <a:extLst>
              <a:ext uri="{FF2B5EF4-FFF2-40B4-BE49-F238E27FC236}">
                <a16:creationId xmlns:a16="http://schemas.microsoft.com/office/drawing/2014/main" id="{55CD04DD-A3FA-4CE3-8677-3C63B5AEBFCF}"/>
              </a:ext>
            </a:extLst>
          </p:cNvPr>
          <p:cNvCxnSpPr>
            <a:cxnSpLocks noChangeShapeType="1"/>
            <a:endCxn id="5160" idx="3"/>
          </p:cNvCxnSpPr>
          <p:nvPr/>
        </p:nvCxnSpPr>
        <p:spPr bwMode="auto">
          <a:xfrm flipV="1">
            <a:off x="2276475" y="5857875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6" name="AutoShape 24">
            <a:extLst>
              <a:ext uri="{FF2B5EF4-FFF2-40B4-BE49-F238E27FC236}">
                <a16:creationId xmlns:a16="http://schemas.microsoft.com/office/drawing/2014/main" id="{1CE3ACF4-3ABE-4E0C-A58F-985A880E31CE}"/>
              </a:ext>
            </a:extLst>
          </p:cNvPr>
          <p:cNvCxnSpPr>
            <a:cxnSpLocks noChangeShapeType="1"/>
            <a:endCxn id="5162" idx="5"/>
          </p:cNvCxnSpPr>
          <p:nvPr/>
        </p:nvCxnSpPr>
        <p:spPr bwMode="auto">
          <a:xfrm flipH="1" flipV="1">
            <a:off x="5803900" y="5859464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7" name="AutoShape 25">
            <a:extLst>
              <a:ext uri="{FF2B5EF4-FFF2-40B4-BE49-F238E27FC236}">
                <a16:creationId xmlns:a16="http://schemas.microsoft.com/office/drawing/2014/main" id="{826A048E-DB1F-45D0-88D8-3714B619438E}"/>
              </a:ext>
            </a:extLst>
          </p:cNvPr>
          <p:cNvCxnSpPr>
            <a:cxnSpLocks noChangeShapeType="1"/>
            <a:endCxn id="5162" idx="3"/>
          </p:cNvCxnSpPr>
          <p:nvPr/>
        </p:nvCxnSpPr>
        <p:spPr bwMode="auto">
          <a:xfrm flipV="1">
            <a:off x="5443538" y="5859464"/>
            <a:ext cx="157162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8" name="AutoShape 26">
            <a:extLst>
              <a:ext uri="{FF2B5EF4-FFF2-40B4-BE49-F238E27FC236}">
                <a16:creationId xmlns:a16="http://schemas.microsoft.com/office/drawing/2014/main" id="{416D9D6D-6BA6-4856-93DC-51B2D8213D7E}"/>
              </a:ext>
            </a:extLst>
          </p:cNvPr>
          <p:cNvCxnSpPr>
            <a:cxnSpLocks noChangeShapeType="1"/>
            <a:stCxn id="5163" idx="7"/>
            <a:endCxn id="5161" idx="3"/>
          </p:cNvCxnSpPr>
          <p:nvPr/>
        </p:nvCxnSpPr>
        <p:spPr bwMode="auto">
          <a:xfrm flipV="1">
            <a:off x="4757739" y="54038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9" name="AutoShape 27">
            <a:extLst>
              <a:ext uri="{FF2B5EF4-FFF2-40B4-BE49-F238E27FC236}">
                <a16:creationId xmlns:a16="http://schemas.microsoft.com/office/drawing/2014/main" id="{B96201F7-1883-48A1-93DD-C742B24F0E92}"/>
              </a:ext>
            </a:extLst>
          </p:cNvPr>
          <p:cNvCxnSpPr>
            <a:cxnSpLocks noChangeShapeType="1"/>
            <a:stCxn id="5162" idx="1"/>
            <a:endCxn id="5161" idx="5"/>
          </p:cNvCxnSpPr>
          <p:nvPr/>
        </p:nvCxnSpPr>
        <p:spPr bwMode="auto">
          <a:xfrm flipH="1" flipV="1">
            <a:off x="5280026" y="54038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AutoShape 31">
            <a:extLst>
              <a:ext uri="{FF2B5EF4-FFF2-40B4-BE49-F238E27FC236}">
                <a16:creationId xmlns:a16="http://schemas.microsoft.com/office/drawing/2014/main" id="{3393B4F9-1322-457B-B4FB-4B5B13155347}"/>
              </a:ext>
            </a:extLst>
          </p:cNvPr>
          <p:cNvCxnSpPr>
            <a:cxnSpLocks noChangeShapeType="1"/>
            <a:endCxn id="5163" idx="5"/>
          </p:cNvCxnSpPr>
          <p:nvPr/>
        </p:nvCxnSpPr>
        <p:spPr bwMode="auto">
          <a:xfrm flipH="1" flipV="1">
            <a:off x="4757739" y="5859464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1" name="AutoShape 32">
            <a:extLst>
              <a:ext uri="{FF2B5EF4-FFF2-40B4-BE49-F238E27FC236}">
                <a16:creationId xmlns:a16="http://schemas.microsoft.com/office/drawing/2014/main" id="{18CD63D2-0CCF-4F5F-9CEB-CEFD3F1C7055}"/>
              </a:ext>
            </a:extLst>
          </p:cNvPr>
          <p:cNvCxnSpPr>
            <a:cxnSpLocks noChangeShapeType="1"/>
            <a:endCxn id="5163" idx="3"/>
          </p:cNvCxnSpPr>
          <p:nvPr/>
        </p:nvCxnSpPr>
        <p:spPr bwMode="auto">
          <a:xfrm flipV="1">
            <a:off x="4395789" y="5859464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2" name="AutoShape 34">
            <a:extLst>
              <a:ext uri="{FF2B5EF4-FFF2-40B4-BE49-F238E27FC236}">
                <a16:creationId xmlns:a16="http://schemas.microsoft.com/office/drawing/2014/main" id="{FD233486-7520-47AB-A1EB-CF483A64092D}"/>
              </a:ext>
            </a:extLst>
          </p:cNvPr>
          <p:cNvCxnSpPr>
            <a:cxnSpLocks noChangeShapeType="1"/>
            <a:stCxn id="5164" idx="5"/>
            <a:endCxn id="5165" idx="1"/>
          </p:cNvCxnSpPr>
          <p:nvPr/>
        </p:nvCxnSpPr>
        <p:spPr bwMode="auto">
          <a:xfrm>
            <a:off x="6340475" y="4518026"/>
            <a:ext cx="1917700" cy="2079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3" name="AutoShape 37">
            <a:extLst>
              <a:ext uri="{FF2B5EF4-FFF2-40B4-BE49-F238E27FC236}">
                <a16:creationId xmlns:a16="http://schemas.microsoft.com/office/drawing/2014/main" id="{EC44A4BD-2379-46CA-A8A1-25A5C330DA68}"/>
              </a:ext>
            </a:extLst>
          </p:cNvPr>
          <p:cNvCxnSpPr>
            <a:cxnSpLocks noChangeShapeType="1"/>
            <a:stCxn id="5165" idx="3"/>
            <a:endCxn id="5166" idx="7"/>
          </p:cNvCxnSpPr>
          <p:nvPr/>
        </p:nvCxnSpPr>
        <p:spPr bwMode="auto">
          <a:xfrm flipH="1">
            <a:off x="7400925" y="4946650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4" name="AutoShape 38">
            <a:extLst>
              <a:ext uri="{FF2B5EF4-FFF2-40B4-BE49-F238E27FC236}">
                <a16:creationId xmlns:a16="http://schemas.microsoft.com/office/drawing/2014/main" id="{EDE69CA3-0EC7-4108-9107-624388BCAC09}"/>
              </a:ext>
            </a:extLst>
          </p:cNvPr>
          <p:cNvCxnSpPr>
            <a:cxnSpLocks noChangeShapeType="1"/>
            <a:stCxn id="5169" idx="1"/>
            <a:endCxn id="5165" idx="5"/>
          </p:cNvCxnSpPr>
          <p:nvPr/>
        </p:nvCxnSpPr>
        <p:spPr bwMode="auto">
          <a:xfrm flipH="1" flipV="1">
            <a:off x="8461375" y="4946650"/>
            <a:ext cx="857250" cy="2365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5" name="AutoShape 43">
            <a:extLst>
              <a:ext uri="{FF2B5EF4-FFF2-40B4-BE49-F238E27FC236}">
                <a16:creationId xmlns:a16="http://schemas.microsoft.com/office/drawing/2014/main" id="{A0FF5445-9BDA-4FA2-AB7A-0AC37ADB6540}"/>
              </a:ext>
            </a:extLst>
          </p:cNvPr>
          <p:cNvCxnSpPr>
            <a:cxnSpLocks noChangeShapeType="1"/>
            <a:endCxn id="5167" idx="5"/>
          </p:cNvCxnSpPr>
          <p:nvPr/>
        </p:nvCxnSpPr>
        <p:spPr bwMode="auto">
          <a:xfrm flipH="1" flipV="1">
            <a:off x="7924800" y="5859464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AutoShape 44">
            <a:extLst>
              <a:ext uri="{FF2B5EF4-FFF2-40B4-BE49-F238E27FC236}">
                <a16:creationId xmlns:a16="http://schemas.microsoft.com/office/drawing/2014/main" id="{F3E78096-3195-4FCE-B5C2-FDE19084BF10}"/>
              </a:ext>
            </a:extLst>
          </p:cNvPr>
          <p:cNvCxnSpPr>
            <a:cxnSpLocks noChangeShapeType="1"/>
            <a:endCxn id="5167" idx="3"/>
          </p:cNvCxnSpPr>
          <p:nvPr/>
        </p:nvCxnSpPr>
        <p:spPr bwMode="auto">
          <a:xfrm flipV="1">
            <a:off x="7564438" y="5859464"/>
            <a:ext cx="157162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AutoShape 45">
            <a:extLst>
              <a:ext uri="{FF2B5EF4-FFF2-40B4-BE49-F238E27FC236}">
                <a16:creationId xmlns:a16="http://schemas.microsoft.com/office/drawing/2014/main" id="{911BC633-0F1D-4475-BAE9-8F5AA95514C2}"/>
              </a:ext>
            </a:extLst>
          </p:cNvPr>
          <p:cNvCxnSpPr>
            <a:cxnSpLocks noChangeShapeType="1"/>
            <a:stCxn id="5168" idx="7"/>
            <a:endCxn id="5166" idx="3"/>
          </p:cNvCxnSpPr>
          <p:nvPr/>
        </p:nvCxnSpPr>
        <p:spPr bwMode="auto">
          <a:xfrm flipV="1">
            <a:off x="6878639" y="54038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AutoShape 46">
            <a:extLst>
              <a:ext uri="{FF2B5EF4-FFF2-40B4-BE49-F238E27FC236}">
                <a16:creationId xmlns:a16="http://schemas.microsoft.com/office/drawing/2014/main" id="{9306A0D5-4BCC-4FFD-9FD6-1385FC2E543F}"/>
              </a:ext>
            </a:extLst>
          </p:cNvPr>
          <p:cNvCxnSpPr>
            <a:cxnSpLocks noChangeShapeType="1"/>
            <a:stCxn id="5167" idx="1"/>
            <a:endCxn id="5166" idx="5"/>
          </p:cNvCxnSpPr>
          <p:nvPr/>
        </p:nvCxnSpPr>
        <p:spPr bwMode="auto">
          <a:xfrm flipH="1" flipV="1">
            <a:off x="7400926" y="54038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9" name="AutoShape 50">
            <a:extLst>
              <a:ext uri="{FF2B5EF4-FFF2-40B4-BE49-F238E27FC236}">
                <a16:creationId xmlns:a16="http://schemas.microsoft.com/office/drawing/2014/main" id="{FFC3FB23-6AAA-4C6A-932B-AE4917B6DF3B}"/>
              </a:ext>
            </a:extLst>
          </p:cNvPr>
          <p:cNvCxnSpPr>
            <a:cxnSpLocks noChangeShapeType="1"/>
            <a:endCxn id="5168" idx="5"/>
          </p:cNvCxnSpPr>
          <p:nvPr/>
        </p:nvCxnSpPr>
        <p:spPr bwMode="auto">
          <a:xfrm flipH="1" flipV="1">
            <a:off x="6878639" y="5859464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50" name="AutoShape 51">
            <a:extLst>
              <a:ext uri="{FF2B5EF4-FFF2-40B4-BE49-F238E27FC236}">
                <a16:creationId xmlns:a16="http://schemas.microsoft.com/office/drawing/2014/main" id="{92825D6A-5E5F-40E4-81CD-2820092E8032}"/>
              </a:ext>
            </a:extLst>
          </p:cNvPr>
          <p:cNvCxnSpPr>
            <a:cxnSpLocks noChangeShapeType="1"/>
            <a:endCxn id="5168" idx="3"/>
          </p:cNvCxnSpPr>
          <p:nvPr/>
        </p:nvCxnSpPr>
        <p:spPr bwMode="auto">
          <a:xfrm flipV="1">
            <a:off x="6516689" y="5859464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51" name="AutoShape 56">
            <a:extLst>
              <a:ext uri="{FF2B5EF4-FFF2-40B4-BE49-F238E27FC236}">
                <a16:creationId xmlns:a16="http://schemas.microsoft.com/office/drawing/2014/main" id="{7998B575-6706-4CBA-A6CA-39D93E288358}"/>
              </a:ext>
            </a:extLst>
          </p:cNvPr>
          <p:cNvCxnSpPr>
            <a:cxnSpLocks noChangeShapeType="1"/>
            <a:endCxn id="5170" idx="5"/>
          </p:cNvCxnSpPr>
          <p:nvPr/>
        </p:nvCxnSpPr>
        <p:spPr bwMode="auto">
          <a:xfrm flipH="1" flipV="1">
            <a:off x="10044114" y="5861050"/>
            <a:ext cx="160337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52" name="AutoShape 57">
            <a:extLst>
              <a:ext uri="{FF2B5EF4-FFF2-40B4-BE49-F238E27FC236}">
                <a16:creationId xmlns:a16="http://schemas.microsoft.com/office/drawing/2014/main" id="{6AF9AC09-7A71-44B1-8532-BD7A8143F038}"/>
              </a:ext>
            </a:extLst>
          </p:cNvPr>
          <p:cNvCxnSpPr>
            <a:cxnSpLocks noChangeShapeType="1"/>
            <a:endCxn id="5170" idx="3"/>
          </p:cNvCxnSpPr>
          <p:nvPr/>
        </p:nvCxnSpPr>
        <p:spPr bwMode="auto">
          <a:xfrm flipV="1">
            <a:off x="9683751" y="5861050"/>
            <a:ext cx="157163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53" name="AutoShape 58">
            <a:extLst>
              <a:ext uri="{FF2B5EF4-FFF2-40B4-BE49-F238E27FC236}">
                <a16:creationId xmlns:a16="http://schemas.microsoft.com/office/drawing/2014/main" id="{C00BCAC7-7B1C-4990-8E7F-225A66C9EFFA}"/>
              </a:ext>
            </a:extLst>
          </p:cNvPr>
          <p:cNvCxnSpPr>
            <a:cxnSpLocks noChangeShapeType="1"/>
            <a:stCxn id="5171" idx="7"/>
            <a:endCxn id="5169" idx="3"/>
          </p:cNvCxnSpPr>
          <p:nvPr/>
        </p:nvCxnSpPr>
        <p:spPr bwMode="auto">
          <a:xfrm flipV="1">
            <a:off x="8997951" y="54054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54" name="AutoShape 59">
            <a:extLst>
              <a:ext uri="{FF2B5EF4-FFF2-40B4-BE49-F238E27FC236}">
                <a16:creationId xmlns:a16="http://schemas.microsoft.com/office/drawing/2014/main" id="{B5C45698-0364-4553-9711-872A25193200}"/>
              </a:ext>
            </a:extLst>
          </p:cNvPr>
          <p:cNvCxnSpPr>
            <a:cxnSpLocks noChangeShapeType="1"/>
            <a:stCxn id="5170" idx="1"/>
            <a:endCxn id="5169" idx="5"/>
          </p:cNvCxnSpPr>
          <p:nvPr/>
        </p:nvCxnSpPr>
        <p:spPr bwMode="auto">
          <a:xfrm flipH="1" flipV="1">
            <a:off x="9520239" y="54054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55" name="AutoShape 63">
            <a:extLst>
              <a:ext uri="{FF2B5EF4-FFF2-40B4-BE49-F238E27FC236}">
                <a16:creationId xmlns:a16="http://schemas.microsoft.com/office/drawing/2014/main" id="{95719AE4-FBA5-4B6A-83AA-2FEF685F2075}"/>
              </a:ext>
            </a:extLst>
          </p:cNvPr>
          <p:cNvCxnSpPr>
            <a:cxnSpLocks noChangeShapeType="1"/>
            <a:endCxn id="5171" idx="5"/>
          </p:cNvCxnSpPr>
          <p:nvPr/>
        </p:nvCxnSpPr>
        <p:spPr bwMode="auto">
          <a:xfrm flipH="1" flipV="1">
            <a:off x="8997950" y="5861050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56" name="AutoShape 64">
            <a:extLst>
              <a:ext uri="{FF2B5EF4-FFF2-40B4-BE49-F238E27FC236}">
                <a16:creationId xmlns:a16="http://schemas.microsoft.com/office/drawing/2014/main" id="{CC129300-6E4B-4A96-8CE2-92B494231734}"/>
              </a:ext>
            </a:extLst>
          </p:cNvPr>
          <p:cNvCxnSpPr>
            <a:cxnSpLocks noChangeShapeType="1"/>
            <a:endCxn id="5171" idx="3"/>
          </p:cNvCxnSpPr>
          <p:nvPr/>
        </p:nvCxnSpPr>
        <p:spPr bwMode="auto">
          <a:xfrm flipV="1">
            <a:off x="8636000" y="5861050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57" name="Oval 4">
            <a:extLst>
              <a:ext uri="{FF2B5EF4-FFF2-40B4-BE49-F238E27FC236}">
                <a16:creationId xmlns:a16="http://schemas.microsoft.com/office/drawing/2014/main" id="{01FCD7A5-B7F0-4270-BB87-B589CD73A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4692651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58" name="Oval 7">
            <a:extLst>
              <a:ext uri="{FF2B5EF4-FFF2-40B4-BE49-F238E27FC236}">
                <a16:creationId xmlns:a16="http://schemas.microsoft.com/office/drawing/2014/main" id="{53D998D5-B42D-48ED-ADB2-9B99FFCCB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6" y="51482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59" name="Oval 8">
            <a:extLst>
              <a:ext uri="{FF2B5EF4-FFF2-40B4-BE49-F238E27FC236}">
                <a16:creationId xmlns:a16="http://schemas.microsoft.com/office/drawing/2014/main" id="{926B7B8C-1C43-4C77-8B1A-73DC3510F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113" y="560387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0" name="Oval 15">
            <a:extLst>
              <a:ext uri="{FF2B5EF4-FFF2-40B4-BE49-F238E27FC236}">
                <a16:creationId xmlns:a16="http://schemas.microsoft.com/office/drawing/2014/main" id="{A4691FD1-B67D-4A64-99F0-D996EB56A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538" y="5603875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1" name="Oval 20">
            <a:extLst>
              <a:ext uri="{FF2B5EF4-FFF2-40B4-BE49-F238E27FC236}">
                <a16:creationId xmlns:a16="http://schemas.microsoft.com/office/drawing/2014/main" id="{D4ED88B3-68F9-4DD2-A535-16BBE7359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138" y="51498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2" name="Oval 21">
            <a:extLst>
              <a:ext uri="{FF2B5EF4-FFF2-40B4-BE49-F238E27FC236}">
                <a16:creationId xmlns:a16="http://schemas.microsoft.com/office/drawing/2014/main" id="{F5D2BCBF-D35D-4DC6-9BBF-2ED63EF78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425" y="56054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3" name="Oval 28">
            <a:extLst>
              <a:ext uri="{FF2B5EF4-FFF2-40B4-BE49-F238E27FC236}">
                <a16:creationId xmlns:a16="http://schemas.microsoft.com/office/drawing/2014/main" id="{6A249C0E-8D99-4867-A9C9-AAF4037D2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1" y="56054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4" name="Oval 33">
            <a:extLst>
              <a:ext uri="{FF2B5EF4-FFF2-40B4-BE49-F238E27FC236}">
                <a16:creationId xmlns:a16="http://schemas.microsoft.com/office/drawing/2014/main" id="{E6756807-48CD-4CCE-A33A-C1B755B21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265613"/>
            <a:ext cx="287338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5" name="Oval 36">
            <a:extLst>
              <a:ext uri="{FF2B5EF4-FFF2-40B4-BE49-F238E27FC236}">
                <a16:creationId xmlns:a16="http://schemas.microsoft.com/office/drawing/2014/main" id="{33F86204-854C-4F42-9A89-5FFEF3712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900" y="4694238"/>
            <a:ext cx="285750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6" name="Oval 39">
            <a:extLst>
              <a:ext uri="{FF2B5EF4-FFF2-40B4-BE49-F238E27FC236}">
                <a16:creationId xmlns:a16="http://schemas.microsoft.com/office/drawing/2014/main" id="{C019509A-63BE-4CB0-8B21-BDBED1DEF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51498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7" name="Oval 40">
            <a:extLst>
              <a:ext uri="{FF2B5EF4-FFF2-40B4-BE49-F238E27FC236}">
                <a16:creationId xmlns:a16="http://schemas.microsoft.com/office/drawing/2014/main" id="{4C10BBE4-1B5E-4B60-81DD-A600CF055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325" y="56054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8" name="Oval 47">
            <a:extLst>
              <a:ext uri="{FF2B5EF4-FFF2-40B4-BE49-F238E27FC236}">
                <a16:creationId xmlns:a16="http://schemas.microsoft.com/office/drawing/2014/main" id="{AA87ED38-6A4B-4023-AD27-57D43EE2C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1" y="56054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69" name="Oval 52">
            <a:extLst>
              <a:ext uri="{FF2B5EF4-FFF2-40B4-BE49-F238E27FC236}">
                <a16:creationId xmlns:a16="http://schemas.microsoft.com/office/drawing/2014/main" id="{56DA5515-3EF6-454C-B6DA-9D0B6A056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1" y="51514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70" name="Oval 53">
            <a:extLst>
              <a:ext uri="{FF2B5EF4-FFF2-40B4-BE49-F238E27FC236}">
                <a16:creationId xmlns:a16="http://schemas.microsoft.com/office/drawing/2014/main" id="{33CBEEF2-A884-4871-A2C2-F842E4D80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56070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71" name="Oval 60">
            <a:extLst>
              <a:ext uri="{FF2B5EF4-FFF2-40B4-BE49-F238E27FC236}">
                <a16:creationId xmlns:a16="http://schemas.microsoft.com/office/drawing/2014/main" id="{91A256F4-5124-43CD-95EC-BF876D419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5063" y="56070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72" name="Freeform 65">
            <a:extLst>
              <a:ext uri="{FF2B5EF4-FFF2-40B4-BE49-F238E27FC236}">
                <a16:creationId xmlns:a16="http://schemas.microsoft.com/office/drawing/2014/main" id="{88283F83-2D3B-4360-ADC8-1B9447BDD2CE}"/>
              </a:ext>
            </a:extLst>
          </p:cNvPr>
          <p:cNvSpPr>
            <a:spLocks/>
          </p:cNvSpPr>
          <p:nvPr/>
        </p:nvSpPr>
        <p:spPr bwMode="auto">
          <a:xfrm>
            <a:off x="6324601" y="4648200"/>
            <a:ext cx="1801813" cy="1447800"/>
          </a:xfrm>
          <a:custGeom>
            <a:avLst/>
            <a:gdLst>
              <a:gd name="T0" fmla="*/ 0 w 1135"/>
              <a:gd name="T1" fmla="*/ 0 h 912"/>
              <a:gd name="T2" fmla="*/ 1676401 w 1135"/>
              <a:gd name="T3" fmla="*/ 190500 h 912"/>
              <a:gd name="T4" fmla="*/ 752475 w 1135"/>
              <a:gd name="T5" fmla="*/ 504825 h 912"/>
              <a:gd name="T6" fmla="*/ 228600 w 1135"/>
              <a:gd name="T7" fmla="*/ 990600 h 912"/>
              <a:gd name="T8" fmla="*/ 0 w 1135"/>
              <a:gd name="T9" fmla="*/ 1447800 h 9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5"/>
              <a:gd name="T16" fmla="*/ 0 h 912"/>
              <a:gd name="T17" fmla="*/ 1135 w 1135"/>
              <a:gd name="T18" fmla="*/ 912 h 9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5" h="912">
                <a:moveTo>
                  <a:pt x="0" y="0"/>
                </a:moveTo>
                <a:cubicBezTo>
                  <a:pt x="176" y="20"/>
                  <a:pt x="977" y="67"/>
                  <a:pt x="1056" y="120"/>
                </a:cubicBezTo>
                <a:cubicBezTo>
                  <a:pt x="1135" y="173"/>
                  <a:pt x="626" y="234"/>
                  <a:pt x="474" y="318"/>
                </a:cubicBezTo>
                <a:cubicBezTo>
                  <a:pt x="322" y="402"/>
                  <a:pt x="223" y="525"/>
                  <a:pt x="144" y="624"/>
                </a:cubicBezTo>
                <a:cubicBezTo>
                  <a:pt x="65" y="723"/>
                  <a:pt x="30" y="852"/>
                  <a:pt x="0" y="912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73" name="Freeform 66">
            <a:extLst>
              <a:ext uri="{FF2B5EF4-FFF2-40B4-BE49-F238E27FC236}">
                <a16:creationId xmlns:a16="http://schemas.microsoft.com/office/drawing/2014/main" id="{8363324C-FD82-43A9-94BE-1D009A776B5E}"/>
              </a:ext>
            </a:extLst>
          </p:cNvPr>
          <p:cNvSpPr>
            <a:spLocks/>
          </p:cNvSpPr>
          <p:nvPr/>
        </p:nvSpPr>
        <p:spPr bwMode="auto">
          <a:xfrm>
            <a:off x="8372475" y="5086350"/>
            <a:ext cx="896938" cy="1009650"/>
          </a:xfrm>
          <a:custGeom>
            <a:avLst/>
            <a:gdLst>
              <a:gd name="T0" fmla="*/ 0 w 565"/>
              <a:gd name="T1" fmla="*/ 0 h 636"/>
              <a:gd name="T2" fmla="*/ 828675 w 565"/>
              <a:gd name="T3" fmla="*/ 200025 h 636"/>
              <a:gd name="T4" fmla="*/ 409575 w 565"/>
              <a:gd name="T5" fmla="*/ 438150 h 636"/>
              <a:gd name="T6" fmla="*/ 219075 w 565"/>
              <a:gd name="T7" fmla="*/ 723900 h 636"/>
              <a:gd name="T8" fmla="*/ 95250 w 565"/>
              <a:gd name="T9" fmla="*/ 1009650 h 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5"/>
              <a:gd name="T16" fmla="*/ 0 h 636"/>
              <a:gd name="T17" fmla="*/ 565 w 565"/>
              <a:gd name="T18" fmla="*/ 636 h 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5" h="636">
                <a:moveTo>
                  <a:pt x="0" y="0"/>
                </a:moveTo>
                <a:cubicBezTo>
                  <a:pt x="87" y="22"/>
                  <a:pt x="479" y="80"/>
                  <a:pt x="522" y="126"/>
                </a:cubicBezTo>
                <a:cubicBezTo>
                  <a:pt x="565" y="172"/>
                  <a:pt x="322" y="221"/>
                  <a:pt x="258" y="276"/>
                </a:cubicBezTo>
                <a:cubicBezTo>
                  <a:pt x="194" y="331"/>
                  <a:pt x="171" y="396"/>
                  <a:pt x="138" y="456"/>
                </a:cubicBezTo>
                <a:cubicBezTo>
                  <a:pt x="105" y="516"/>
                  <a:pt x="76" y="599"/>
                  <a:pt x="60" y="63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74" name="Freeform 67">
            <a:extLst>
              <a:ext uri="{FF2B5EF4-FFF2-40B4-BE49-F238E27FC236}">
                <a16:creationId xmlns:a16="http://schemas.microsoft.com/office/drawing/2014/main" id="{ACC41E70-7E8D-4D78-BF72-3370CC7C1F56}"/>
              </a:ext>
            </a:extLst>
          </p:cNvPr>
          <p:cNvSpPr>
            <a:spLocks/>
          </p:cNvSpPr>
          <p:nvPr/>
        </p:nvSpPr>
        <p:spPr bwMode="auto">
          <a:xfrm>
            <a:off x="4114800" y="5105400"/>
            <a:ext cx="896938" cy="1009650"/>
          </a:xfrm>
          <a:custGeom>
            <a:avLst/>
            <a:gdLst>
              <a:gd name="T0" fmla="*/ 0 w 565"/>
              <a:gd name="T1" fmla="*/ 0 h 636"/>
              <a:gd name="T2" fmla="*/ 828675 w 565"/>
              <a:gd name="T3" fmla="*/ 200025 h 636"/>
              <a:gd name="T4" fmla="*/ 409575 w 565"/>
              <a:gd name="T5" fmla="*/ 438150 h 636"/>
              <a:gd name="T6" fmla="*/ 219075 w 565"/>
              <a:gd name="T7" fmla="*/ 723900 h 636"/>
              <a:gd name="T8" fmla="*/ 95250 w 565"/>
              <a:gd name="T9" fmla="*/ 1009650 h 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5"/>
              <a:gd name="T16" fmla="*/ 0 h 636"/>
              <a:gd name="T17" fmla="*/ 565 w 565"/>
              <a:gd name="T18" fmla="*/ 636 h 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5" h="636">
                <a:moveTo>
                  <a:pt x="0" y="0"/>
                </a:moveTo>
                <a:cubicBezTo>
                  <a:pt x="87" y="22"/>
                  <a:pt x="479" y="80"/>
                  <a:pt x="522" y="126"/>
                </a:cubicBezTo>
                <a:cubicBezTo>
                  <a:pt x="565" y="172"/>
                  <a:pt x="322" y="221"/>
                  <a:pt x="258" y="276"/>
                </a:cubicBezTo>
                <a:cubicBezTo>
                  <a:pt x="194" y="331"/>
                  <a:pt x="171" y="396"/>
                  <a:pt x="138" y="456"/>
                </a:cubicBezTo>
                <a:cubicBezTo>
                  <a:pt x="105" y="516"/>
                  <a:pt x="76" y="599"/>
                  <a:pt x="60" y="63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75" name="Freeform 68">
            <a:extLst>
              <a:ext uri="{FF2B5EF4-FFF2-40B4-BE49-F238E27FC236}">
                <a16:creationId xmlns:a16="http://schemas.microsoft.com/office/drawing/2014/main" id="{9DFE924C-DCB6-457B-8984-D94EFD219285}"/>
              </a:ext>
            </a:extLst>
          </p:cNvPr>
          <p:cNvSpPr>
            <a:spLocks/>
          </p:cNvSpPr>
          <p:nvPr/>
        </p:nvSpPr>
        <p:spPr bwMode="auto">
          <a:xfrm>
            <a:off x="3057525" y="5495926"/>
            <a:ext cx="306388" cy="600075"/>
          </a:xfrm>
          <a:custGeom>
            <a:avLst/>
            <a:gdLst>
              <a:gd name="T0" fmla="*/ 0 w 193"/>
              <a:gd name="T1" fmla="*/ 0 h 378"/>
              <a:gd name="T2" fmla="*/ 295275 w 193"/>
              <a:gd name="T3" fmla="*/ 238125 h 378"/>
              <a:gd name="T4" fmla="*/ 66675 w 193"/>
              <a:gd name="T5" fmla="*/ 600075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76" name="Freeform 71">
            <a:extLst>
              <a:ext uri="{FF2B5EF4-FFF2-40B4-BE49-F238E27FC236}">
                <a16:creationId xmlns:a16="http://schemas.microsoft.com/office/drawing/2014/main" id="{9C2258A7-3EDE-49C1-AF80-374D6FE34836}"/>
              </a:ext>
            </a:extLst>
          </p:cNvPr>
          <p:cNvSpPr>
            <a:spLocks/>
          </p:cNvSpPr>
          <p:nvPr/>
        </p:nvSpPr>
        <p:spPr bwMode="auto">
          <a:xfrm>
            <a:off x="5181600" y="5486401"/>
            <a:ext cx="306388" cy="600075"/>
          </a:xfrm>
          <a:custGeom>
            <a:avLst/>
            <a:gdLst>
              <a:gd name="T0" fmla="*/ 0 w 193"/>
              <a:gd name="T1" fmla="*/ 0 h 378"/>
              <a:gd name="T2" fmla="*/ 295275 w 193"/>
              <a:gd name="T3" fmla="*/ 238125 h 378"/>
              <a:gd name="T4" fmla="*/ 66675 w 193"/>
              <a:gd name="T5" fmla="*/ 600075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77" name="Freeform 72">
            <a:extLst>
              <a:ext uri="{FF2B5EF4-FFF2-40B4-BE49-F238E27FC236}">
                <a16:creationId xmlns:a16="http://schemas.microsoft.com/office/drawing/2014/main" id="{F9DC7885-8A00-4AC9-B2DC-CD8CD99DF80E}"/>
              </a:ext>
            </a:extLst>
          </p:cNvPr>
          <p:cNvSpPr>
            <a:spLocks/>
          </p:cNvSpPr>
          <p:nvPr/>
        </p:nvSpPr>
        <p:spPr bwMode="auto">
          <a:xfrm>
            <a:off x="7305675" y="5476876"/>
            <a:ext cx="306388" cy="600075"/>
          </a:xfrm>
          <a:custGeom>
            <a:avLst/>
            <a:gdLst>
              <a:gd name="T0" fmla="*/ 0 w 193"/>
              <a:gd name="T1" fmla="*/ 0 h 378"/>
              <a:gd name="T2" fmla="*/ 295275 w 193"/>
              <a:gd name="T3" fmla="*/ 238125 h 378"/>
              <a:gd name="T4" fmla="*/ 66675 w 193"/>
              <a:gd name="T5" fmla="*/ 600075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78" name="Freeform 73">
            <a:extLst>
              <a:ext uri="{FF2B5EF4-FFF2-40B4-BE49-F238E27FC236}">
                <a16:creationId xmlns:a16="http://schemas.microsoft.com/office/drawing/2014/main" id="{0AEB4C8F-64B0-44B3-8BDF-5B2A2F2F0407}"/>
              </a:ext>
            </a:extLst>
          </p:cNvPr>
          <p:cNvSpPr>
            <a:spLocks/>
          </p:cNvSpPr>
          <p:nvPr/>
        </p:nvSpPr>
        <p:spPr bwMode="auto">
          <a:xfrm>
            <a:off x="9429750" y="5467351"/>
            <a:ext cx="306388" cy="600075"/>
          </a:xfrm>
          <a:custGeom>
            <a:avLst/>
            <a:gdLst>
              <a:gd name="T0" fmla="*/ 0 w 193"/>
              <a:gd name="T1" fmla="*/ 0 h 378"/>
              <a:gd name="T2" fmla="*/ 295275 w 193"/>
              <a:gd name="T3" fmla="*/ 238125 h 378"/>
              <a:gd name="T4" fmla="*/ 66675 w 193"/>
              <a:gd name="T5" fmla="*/ 600075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5179" name="AutoShape 84">
            <a:extLst>
              <a:ext uri="{FF2B5EF4-FFF2-40B4-BE49-F238E27FC236}">
                <a16:creationId xmlns:a16="http://schemas.microsoft.com/office/drawing/2014/main" id="{F7CB7FBF-31EE-4B52-ACC1-B931B3C3AA8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636963" y="5910263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0" name="AutoShape 85">
            <a:extLst>
              <a:ext uri="{FF2B5EF4-FFF2-40B4-BE49-F238E27FC236}">
                <a16:creationId xmlns:a16="http://schemas.microsoft.com/office/drawing/2014/main" id="{68948E54-649E-44EB-996A-01543B73026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590801" y="5910263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1" name="AutoShape 86">
            <a:extLst>
              <a:ext uri="{FF2B5EF4-FFF2-40B4-BE49-F238E27FC236}">
                <a16:creationId xmlns:a16="http://schemas.microsoft.com/office/drawing/2014/main" id="{88631EB2-6B79-4D20-A13E-CD2964D648E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756276" y="5911850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2" name="AutoShape 87">
            <a:extLst>
              <a:ext uri="{FF2B5EF4-FFF2-40B4-BE49-F238E27FC236}">
                <a16:creationId xmlns:a16="http://schemas.microsoft.com/office/drawing/2014/main" id="{F0EA39E2-81E2-4D5D-BE7D-42C7D5DF243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710113" y="5911850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3" name="AutoShape 88">
            <a:extLst>
              <a:ext uri="{FF2B5EF4-FFF2-40B4-BE49-F238E27FC236}">
                <a16:creationId xmlns:a16="http://schemas.microsoft.com/office/drawing/2014/main" id="{69BC8084-3D64-492F-9745-2DC7E152C0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877176" y="5911850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4" name="AutoShape 89">
            <a:extLst>
              <a:ext uri="{FF2B5EF4-FFF2-40B4-BE49-F238E27FC236}">
                <a16:creationId xmlns:a16="http://schemas.microsoft.com/office/drawing/2014/main" id="{19DB4867-E11B-4224-91D4-F535898FC6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831013" y="5911850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5" name="AutoShape 90">
            <a:extLst>
              <a:ext uri="{FF2B5EF4-FFF2-40B4-BE49-F238E27FC236}">
                <a16:creationId xmlns:a16="http://schemas.microsoft.com/office/drawing/2014/main" id="{065821EB-BDCC-4216-8E9A-76EB1EA7A99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006013" y="5921375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86" name="AutoShape 91">
            <a:extLst>
              <a:ext uri="{FF2B5EF4-FFF2-40B4-BE49-F238E27FC236}">
                <a16:creationId xmlns:a16="http://schemas.microsoft.com/office/drawing/2014/main" id="{4111A0FE-9F6B-4443-8BD6-DDD95D5C014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950326" y="5913438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122" name="Object 92">
            <a:extLst>
              <a:ext uri="{FF2B5EF4-FFF2-40B4-BE49-F238E27FC236}">
                <a16:creationId xmlns:a16="http://schemas.microsoft.com/office/drawing/2014/main" id="{1053E2E1-835C-4F5A-960C-A5F411A651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63001" y="228601"/>
          <a:ext cx="151447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Clip" r:id="rId3" imgW="2352240" imgH="2088360" progId="MS_ClipArt_Gallery.2">
                  <p:embed/>
                </p:oleObj>
              </mc:Choice>
              <mc:Fallback>
                <p:oleObj name="Clip" r:id="rId3" imgW="2352240" imgH="2088360" progId="MS_ClipArt_Gallery.2">
                  <p:embed/>
                  <p:pic>
                    <p:nvPicPr>
                      <p:cNvPr id="5122" name="Object 92">
                        <a:extLst>
                          <a:ext uri="{FF2B5EF4-FFF2-40B4-BE49-F238E27FC236}">
                            <a16:creationId xmlns:a16="http://schemas.microsoft.com/office/drawing/2014/main" id="{1053E2E1-835C-4F5A-960C-A5F411A651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1" y="228601"/>
                        <a:ext cx="1514475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7" name="Oval 93">
            <a:extLst>
              <a:ext uri="{FF2B5EF4-FFF2-40B4-BE49-F238E27FC236}">
                <a16:creationId xmlns:a16="http://schemas.microsoft.com/office/drawing/2014/main" id="{E9DEB13E-439B-45DB-8D8A-0A56EE89B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88" name="Oval 94">
            <a:extLst>
              <a:ext uri="{FF2B5EF4-FFF2-40B4-BE49-F238E27FC236}">
                <a16:creationId xmlns:a16="http://schemas.microsoft.com/office/drawing/2014/main" id="{2658DFA4-5F39-48C3-8924-E81063A9A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89" name="Oval 95">
            <a:extLst>
              <a:ext uri="{FF2B5EF4-FFF2-40B4-BE49-F238E27FC236}">
                <a16:creationId xmlns:a16="http://schemas.microsoft.com/office/drawing/2014/main" id="{38098966-6553-4818-986A-1FB1B9D8C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0" name="Oval 96">
            <a:extLst>
              <a:ext uri="{FF2B5EF4-FFF2-40B4-BE49-F238E27FC236}">
                <a16:creationId xmlns:a16="http://schemas.microsoft.com/office/drawing/2014/main" id="{39F00A98-44D1-4A9C-A312-8D079D3D6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1" name="Oval 97">
            <a:extLst>
              <a:ext uri="{FF2B5EF4-FFF2-40B4-BE49-F238E27FC236}">
                <a16:creationId xmlns:a16="http://schemas.microsoft.com/office/drawing/2014/main" id="{F03D82DB-E6E5-415F-BC6C-CB5E5CEA7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2" name="Oval 98">
            <a:extLst>
              <a:ext uri="{FF2B5EF4-FFF2-40B4-BE49-F238E27FC236}">
                <a16:creationId xmlns:a16="http://schemas.microsoft.com/office/drawing/2014/main" id="{3B709300-FCAC-4EDD-ADE2-7B1896065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3" name="Oval 99">
            <a:extLst>
              <a:ext uri="{FF2B5EF4-FFF2-40B4-BE49-F238E27FC236}">
                <a16:creationId xmlns:a16="http://schemas.microsoft.com/office/drawing/2014/main" id="{2B6C5853-CE98-4747-8405-713C639EB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4" name="Oval 100">
            <a:extLst>
              <a:ext uri="{FF2B5EF4-FFF2-40B4-BE49-F238E27FC236}">
                <a16:creationId xmlns:a16="http://schemas.microsoft.com/office/drawing/2014/main" id="{2E140925-DBD5-4A12-BCC5-942023D3D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5" name="Oval 101">
            <a:extLst>
              <a:ext uri="{FF2B5EF4-FFF2-40B4-BE49-F238E27FC236}">
                <a16:creationId xmlns:a16="http://schemas.microsoft.com/office/drawing/2014/main" id="{B6B616F9-5636-480E-A23A-1AD0088BF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6" name="Oval 102">
            <a:extLst>
              <a:ext uri="{FF2B5EF4-FFF2-40B4-BE49-F238E27FC236}">
                <a16:creationId xmlns:a16="http://schemas.microsoft.com/office/drawing/2014/main" id="{7F1722A3-C8C7-45BF-B60A-B48D8E3F3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7" name="Oval 103">
            <a:extLst>
              <a:ext uri="{FF2B5EF4-FFF2-40B4-BE49-F238E27FC236}">
                <a16:creationId xmlns:a16="http://schemas.microsoft.com/office/drawing/2014/main" id="{A41E76FD-8CA5-4CB2-8EB5-37EE95216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8" name="Oval 104">
            <a:extLst>
              <a:ext uri="{FF2B5EF4-FFF2-40B4-BE49-F238E27FC236}">
                <a16:creationId xmlns:a16="http://schemas.microsoft.com/office/drawing/2014/main" id="{364F5F61-203F-4F81-B2F1-C7ACE9822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99" name="Oval 105">
            <a:extLst>
              <a:ext uri="{FF2B5EF4-FFF2-40B4-BE49-F238E27FC236}">
                <a16:creationId xmlns:a16="http://schemas.microsoft.com/office/drawing/2014/main" id="{366492CF-C418-41DE-8747-5C22F456C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200" name="Oval 106">
            <a:extLst>
              <a:ext uri="{FF2B5EF4-FFF2-40B4-BE49-F238E27FC236}">
                <a16:creationId xmlns:a16="http://schemas.microsoft.com/office/drawing/2014/main" id="{CEF247B9-0461-4E01-A4B6-A903E4DE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201" name="Oval 107">
            <a:extLst>
              <a:ext uri="{FF2B5EF4-FFF2-40B4-BE49-F238E27FC236}">
                <a16:creationId xmlns:a16="http://schemas.microsoft.com/office/drawing/2014/main" id="{51493C53-8D48-4DE0-AFAC-9A241690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202" name="Oval 108">
            <a:extLst>
              <a:ext uri="{FF2B5EF4-FFF2-40B4-BE49-F238E27FC236}">
                <a16:creationId xmlns:a16="http://schemas.microsoft.com/office/drawing/2014/main" id="{B963D1FE-32F5-41BE-9AB8-664F7D374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1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203" name="Date Placeholder 82">
            <a:extLst>
              <a:ext uri="{FF2B5EF4-FFF2-40B4-BE49-F238E27FC236}">
                <a16:creationId xmlns:a16="http://schemas.microsoft.com/office/drawing/2014/main" id="{DF9C71A3-33EB-48C8-BD66-DD1BE38284C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4">
            <a:extLst>
              <a:ext uri="{FF2B5EF4-FFF2-40B4-BE49-F238E27FC236}">
                <a16:creationId xmlns:a16="http://schemas.microsoft.com/office/drawing/2014/main" id="{45A39382-1C74-4C71-B2F3-20CED74C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028" name="Slide Number Placeholder 5">
            <a:extLst>
              <a:ext uri="{FF2B5EF4-FFF2-40B4-BE49-F238E27FC236}">
                <a16:creationId xmlns:a16="http://schemas.microsoft.com/office/drawing/2014/main" id="{5EAD1AAF-E3EA-46EF-9259-3CB7457A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DF5F015-862B-43FC-ADAE-6533B4F7145E}" type="slidenum">
              <a:rPr lang="en-US" altLang="ko-KR" sz="1400"/>
              <a:pPr eaLnBrk="1" hangingPunct="1"/>
              <a:t>3</a:t>
            </a:fld>
            <a:endParaRPr lang="en-US" altLang="ko-KR" sz="1400"/>
          </a:p>
        </p:txBody>
      </p:sp>
      <p:sp>
        <p:nvSpPr>
          <p:cNvPr id="1029" name="Rectangle 2">
            <a:extLst>
              <a:ext uri="{FF2B5EF4-FFF2-40B4-BE49-F238E27FC236}">
                <a16:creationId xmlns:a16="http://schemas.microsoft.com/office/drawing/2014/main" id="{EEE4D982-9A1E-46C0-BA8D-911835315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7162800" cy="1143000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Recall PQ Sorting</a:t>
            </a:r>
          </a:p>
        </p:txBody>
      </p:sp>
      <p:sp>
        <p:nvSpPr>
          <p:cNvPr id="1030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08B6F5D-C4D4-45BE-9767-670FB9DE9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1676400"/>
            <a:ext cx="3657600" cy="4419600"/>
          </a:xfrm>
        </p:spPr>
        <p:txBody>
          <a:bodyPr/>
          <a:lstStyle/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We use a priority queue</a:t>
            </a:r>
          </a:p>
          <a:p>
            <a:pPr marL="800100" lvl="1" indent="-342900" eaLnBrk="1" hangingPunct="1">
              <a:buSzTx/>
            </a:pPr>
            <a:r>
              <a:rPr lang="en-US" altLang="ko-KR" sz="1800" dirty="0">
                <a:ea typeface="굴림" panose="020B0600000101010101" pitchFamily="50" charset="-127"/>
              </a:rPr>
              <a:t>Insert the elements with a series of </a:t>
            </a:r>
            <a:r>
              <a:rPr lang="en-US" altLang="ko-KR" sz="1800" dirty="0">
                <a:solidFill>
                  <a:schemeClr val="tx2"/>
                </a:solidFill>
                <a:ea typeface="굴림" panose="020B0600000101010101" pitchFamily="50" charset="-127"/>
              </a:rPr>
              <a:t>insert</a:t>
            </a:r>
            <a:r>
              <a:rPr lang="en-US" altLang="ko-KR" sz="1800" dirty="0">
                <a:ea typeface="굴림" panose="020B0600000101010101" pitchFamily="50" charset="-127"/>
              </a:rPr>
              <a:t> operations</a:t>
            </a:r>
          </a:p>
          <a:p>
            <a:pPr marL="800100" lvl="1" indent="-342900" eaLnBrk="1" hangingPunct="1">
              <a:buSzTx/>
            </a:pPr>
            <a:r>
              <a:rPr lang="en-US" altLang="ko-KR" sz="1800" dirty="0">
                <a:ea typeface="굴림" panose="020B0600000101010101" pitchFamily="50" charset="-127"/>
              </a:rPr>
              <a:t>Remove the elements in sorted order with a series of </a:t>
            </a:r>
            <a:r>
              <a:rPr lang="en-US" altLang="ko-KR" sz="1800" dirty="0" err="1">
                <a:solidFill>
                  <a:schemeClr val="tx2"/>
                </a:solidFill>
                <a:ea typeface="굴림" panose="020B0600000101010101" pitchFamily="50" charset="-127"/>
              </a:rPr>
              <a:t>removeMin</a:t>
            </a:r>
            <a:r>
              <a:rPr lang="en-US" altLang="ko-KR" sz="1800" dirty="0">
                <a:ea typeface="굴림" panose="020B0600000101010101" pitchFamily="50" charset="-127"/>
              </a:rPr>
              <a:t> operations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The running time depends on the priority queue implementation:</a:t>
            </a:r>
          </a:p>
          <a:p>
            <a:pPr marL="800100" lvl="1" indent="-342900" eaLnBrk="1" hangingPunct="1"/>
            <a:r>
              <a:rPr lang="en-US" altLang="ko-KR" sz="1800" dirty="0">
                <a:ea typeface="굴림" panose="020B0600000101010101" pitchFamily="50" charset="-127"/>
              </a:rPr>
              <a:t>Unsorted sequence gives selection-sort: O(n</a:t>
            </a:r>
            <a:r>
              <a:rPr lang="en-US" altLang="ko-KR" sz="1800" baseline="30000" dirty="0">
                <a:ea typeface="굴림" panose="020B0600000101010101" pitchFamily="50" charset="-127"/>
              </a:rPr>
              <a:t>2</a:t>
            </a:r>
            <a:r>
              <a:rPr lang="en-US" altLang="ko-KR" sz="1800" dirty="0">
                <a:ea typeface="굴림" panose="020B0600000101010101" pitchFamily="50" charset="-127"/>
              </a:rPr>
              <a:t>) time</a:t>
            </a:r>
          </a:p>
          <a:p>
            <a:pPr marL="800100" lvl="1" indent="-342900" eaLnBrk="1" hangingPunct="1"/>
            <a:r>
              <a:rPr lang="en-US" altLang="ko-KR" sz="1800" dirty="0">
                <a:ea typeface="굴림" panose="020B0600000101010101" pitchFamily="50" charset="-127"/>
              </a:rPr>
              <a:t>Sorted sequence gives insertion-sort: O(n</a:t>
            </a:r>
            <a:r>
              <a:rPr lang="en-US" altLang="ko-KR" sz="1800" baseline="30000" dirty="0">
                <a:ea typeface="굴림" panose="020B0600000101010101" pitchFamily="50" charset="-127"/>
              </a:rPr>
              <a:t>2</a:t>
            </a:r>
            <a:r>
              <a:rPr lang="en-US" altLang="ko-KR" sz="1800" dirty="0">
                <a:ea typeface="굴림" panose="020B0600000101010101" pitchFamily="50" charset="-127"/>
              </a:rPr>
              <a:t>) time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Can we do better?</a:t>
            </a:r>
          </a:p>
        </p:txBody>
      </p:sp>
      <p:sp>
        <p:nvSpPr>
          <p:cNvPr id="1031" name="Text Box 4">
            <a:extLst>
              <a:ext uri="{FF2B5EF4-FFF2-40B4-BE49-F238E27FC236}">
                <a16:creationId xmlns:a16="http://schemas.microsoft.com/office/drawing/2014/main" id="{33820C2E-F39E-4E30-BD08-D21514779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185988"/>
            <a:ext cx="4267200" cy="4246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Algorithm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PQ-Sort</a:t>
            </a:r>
            <a:r>
              <a:rPr lang="en-US" altLang="ko-KR" sz="2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S, C</a:t>
            </a:r>
            <a:r>
              <a:rPr lang="en-US" altLang="ko-KR" sz="2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/>
            <a:r>
              <a:rPr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Input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sequence 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, comparator 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for the elements of 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endParaRPr lang="en-US" altLang="ko-KR" sz="2000">
              <a:solidFill>
                <a:schemeClr val="accent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/>
            <a:r>
              <a:rPr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Output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sequence 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sorted  in increasing order according to 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</a:t>
            </a:r>
            <a:endParaRPr lang="en-US" altLang="ko-KR" sz="200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 </a:t>
            </a:r>
            <a:r>
              <a:rPr lang="en-US" altLang="ko-KR" sz="20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priority queue with 		comparator 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</a:t>
            </a:r>
            <a:endParaRPr lang="en-US" altLang="ko-KR" sz="2000" b="1" i="1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while</a:t>
            </a:r>
            <a:r>
              <a:rPr lang="en-US" altLang="ko-KR" sz="2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 b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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S.empty 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 </a:t>
            </a:r>
            <a:r>
              <a:rPr lang="en-US" altLang="ko-KR" sz="20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S.front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();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S.eraseFront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  <a:endParaRPr lang="en-US" altLang="ko-KR" sz="200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P.insert 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, </a:t>
            </a:r>
            <a:r>
              <a:rPr lang="en-US" altLang="ko-KR" sz="2000" b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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2000" b="1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while</a:t>
            </a:r>
            <a:r>
              <a:rPr lang="en-US" altLang="ko-KR" sz="20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 b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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P.empty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	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 </a:t>
            </a:r>
            <a:r>
              <a:rPr lang="en-US" altLang="ko-KR" sz="200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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P.removeMin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()</a:t>
            </a:r>
            <a:endParaRPr lang="en-US" altLang="ko-KR" sz="2000">
              <a:solidFill>
                <a:schemeClr val="tx2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lvl="2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S.insertBack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e</a:t>
            </a:r>
            <a:r>
              <a:rPr lang="en-US" altLang="ko-KR" sz="200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1026" name="Object 6">
            <a:extLst>
              <a:ext uri="{FF2B5EF4-FFF2-40B4-BE49-F238E27FC236}">
                <a16:creationId xmlns:a16="http://schemas.microsoft.com/office/drawing/2014/main" id="{415D7301-ABF3-486D-9E39-026A1D917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4400" y="228600"/>
          <a:ext cx="16764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lip" r:id="rId5" imgW="761744" imgH="761744" progId="MS_ClipArt_Gallery.2">
                  <p:embed/>
                </p:oleObj>
              </mc:Choice>
              <mc:Fallback>
                <p:oleObj name="Clip" r:id="rId5" imgW="761744" imgH="761744" progId="MS_ClipArt_Gallery.2">
                  <p:embed/>
                  <p:pic>
                    <p:nvPicPr>
                      <p:cNvPr id="1026" name="Object 6">
                        <a:extLst>
                          <a:ext uri="{FF2B5EF4-FFF2-40B4-BE49-F238E27FC236}">
                            <a16:creationId xmlns:a16="http://schemas.microsoft.com/office/drawing/2014/main" id="{415D7301-ABF3-486D-9E39-026A1D917C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228600"/>
                        <a:ext cx="16764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Date Placeholder 7">
            <a:extLst>
              <a:ext uri="{FF2B5EF4-FFF2-40B4-BE49-F238E27FC236}">
                <a16:creationId xmlns:a16="http://schemas.microsoft.com/office/drawing/2014/main" id="{1CE0F2CE-21EF-4417-9597-8775D853F0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BD934F-C709-4170-97D4-40694E348E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20"/>
    </mc:Choice>
    <mc:Fallback xmlns="">
      <p:transition spd="slow" advTm="181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5">
            <a:extLst>
              <a:ext uri="{FF2B5EF4-FFF2-40B4-BE49-F238E27FC236}">
                <a16:creationId xmlns:a16="http://schemas.microsoft.com/office/drawing/2014/main" id="{EB6D1DE0-01F5-4A11-A663-DF02742B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0243" name="Slide Number Placeholder 6">
            <a:extLst>
              <a:ext uri="{FF2B5EF4-FFF2-40B4-BE49-F238E27FC236}">
                <a16:creationId xmlns:a16="http://schemas.microsoft.com/office/drawing/2014/main" id="{46CD728A-4EC2-42B9-84CA-500FCCD7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BE7EA03-1195-444E-AFAB-47D334FF3B8E}" type="slidenum">
              <a:rPr lang="en-US" altLang="ko-KR" sz="1400"/>
              <a:pPr eaLnBrk="1" hangingPunct="1"/>
              <a:t>4</a:t>
            </a:fld>
            <a:endParaRPr lang="en-US" altLang="ko-KR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1B2534-5DBF-4605-8AB0-348EDC37E0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024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81DC2AA-4EAD-4EA9-A8FF-099D41952E4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71700" y="1600200"/>
            <a:ext cx="4229100" cy="4800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ko-KR" sz="2000">
                <a:ea typeface="굴림" panose="020B0600000101010101" pitchFamily="50" charset="-127"/>
              </a:rPr>
              <a:t>A heap is a binary tree storing keys at its nodes and satisfying the following properties: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Heap-Order:</a:t>
            </a:r>
            <a:r>
              <a:rPr lang="en-US" altLang="ko-KR" sz="2000">
                <a:ea typeface="굴림" panose="020B0600000101010101" pitchFamily="50" charset="-127"/>
              </a:rPr>
              <a:t> for every internal node v other than the root,</a:t>
            </a:r>
            <a:br>
              <a:rPr lang="en-US" altLang="ko-KR" sz="2000">
                <a:ea typeface="굴림" panose="020B0600000101010101" pitchFamily="50" charset="-127"/>
              </a:rPr>
            </a:b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key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000">
                <a:ea typeface="굴림" panose="020B0600000101010101" pitchFamily="50" charset="-127"/>
              </a:rPr>
              <a:t> </a:t>
            </a:r>
            <a:r>
              <a:rPr lang="en-US" altLang="ko-KR" sz="200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</a:t>
            </a:r>
            <a:r>
              <a:rPr lang="en-US" altLang="ko-KR" sz="2000">
                <a:ea typeface="굴림" panose="020B0600000101010101" pitchFamily="50" charset="-127"/>
              </a:rPr>
              <a:t>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key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parent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(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v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</a:rPr>
              <a:t>))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Complete Binary Tree:</a:t>
            </a:r>
            <a:r>
              <a:rPr lang="en-US" altLang="ko-KR" sz="2000">
                <a:ea typeface="굴림" panose="020B0600000101010101" pitchFamily="50" charset="-127"/>
              </a:rPr>
              <a:t> let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r>
              <a:rPr lang="en-US" altLang="ko-KR" sz="2000">
                <a:ea typeface="굴림" panose="020B0600000101010101" pitchFamily="50" charset="-127"/>
              </a:rPr>
              <a:t> be the height of the heap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ko-KR" sz="1700">
                <a:ea typeface="굴림" panose="020B0600000101010101" pitchFamily="50" charset="-127"/>
              </a:rPr>
              <a:t>for </a:t>
            </a:r>
            <a:r>
              <a:rPr lang="en-US" altLang="ko-KR" sz="1700" b="1" i="1">
                <a:latin typeface="Times New Roman" panose="02020603050405020304" pitchFamily="18" charset="0"/>
                <a:ea typeface="굴림" panose="020B0600000101010101" pitchFamily="50" charset="-127"/>
              </a:rPr>
              <a:t>i </a:t>
            </a:r>
            <a:r>
              <a:rPr lang="en-US" altLang="ko-KR" sz="170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 </a:t>
            </a:r>
            <a:r>
              <a:rPr lang="en-US" altLang="ko-KR" sz="1700">
                <a:latin typeface="Times New Roman" panose="02020603050405020304" pitchFamily="18" charset="0"/>
                <a:ea typeface="굴림" panose="020B0600000101010101" pitchFamily="50" charset="-127"/>
              </a:rPr>
              <a:t>0, … , </a:t>
            </a:r>
            <a:r>
              <a:rPr lang="en-US" altLang="ko-KR" sz="1700" b="1" i="1">
                <a:latin typeface="Times New Roman" panose="02020603050405020304" pitchFamily="18" charset="0"/>
                <a:ea typeface="굴림" panose="020B0600000101010101" pitchFamily="50" charset="-127"/>
              </a:rPr>
              <a:t>h </a:t>
            </a:r>
            <a:r>
              <a:rPr lang="en-US" altLang="ko-KR" sz="170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- </a:t>
            </a:r>
            <a:r>
              <a:rPr lang="en-US" altLang="ko-KR" sz="1700">
                <a:latin typeface="Times New Roman" panose="02020603050405020304" pitchFamily="18" charset="0"/>
                <a:ea typeface="굴림" panose="020B0600000101010101" pitchFamily="50" charset="-127"/>
              </a:rPr>
              <a:t>1,</a:t>
            </a:r>
            <a:r>
              <a:rPr lang="en-US" altLang="ko-KR" sz="1700">
                <a:ea typeface="굴림" panose="020B0600000101010101" pitchFamily="50" charset="-127"/>
              </a:rPr>
              <a:t> there are </a:t>
            </a:r>
            <a:r>
              <a:rPr lang="en-US" altLang="ko-KR" sz="17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1700" b="1" i="1" baseline="30000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1700">
                <a:ea typeface="굴림" panose="020B0600000101010101" pitchFamily="50" charset="-127"/>
              </a:rPr>
              <a:t> nodes of depth </a:t>
            </a:r>
            <a:r>
              <a:rPr lang="en-US" altLang="ko-KR" sz="1700" b="1" i="1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endParaRPr lang="en-US" altLang="ko-KR" sz="1700">
              <a:ea typeface="굴림" panose="020B0600000101010101" pitchFamily="50" charset="-127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ko-KR" sz="1700">
                <a:ea typeface="굴림" panose="020B0600000101010101" pitchFamily="50" charset="-127"/>
              </a:rPr>
              <a:t>at depth </a:t>
            </a:r>
            <a:r>
              <a:rPr lang="en-US" altLang="ko-KR" sz="1700" b="1" i="1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r>
              <a:rPr lang="en-US" altLang="ko-KR" sz="1700">
                <a:ea typeface="굴림" panose="020B0600000101010101" pitchFamily="50" charset="-127"/>
              </a:rPr>
              <a:t> </a:t>
            </a:r>
            <a:r>
              <a:rPr lang="en-US" altLang="ko-KR" sz="170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-</a:t>
            </a:r>
            <a:r>
              <a:rPr lang="en-US" altLang="ko-KR" sz="17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 1</a:t>
            </a:r>
            <a:r>
              <a:rPr lang="en-US" altLang="ko-KR" sz="1700">
                <a:ea typeface="굴림" panose="020B0600000101010101" pitchFamily="50" charset="-127"/>
              </a:rPr>
              <a:t>, the internal nodes are to the left of the external nodes</a:t>
            </a:r>
          </a:p>
        </p:txBody>
      </p:sp>
      <p:sp>
        <p:nvSpPr>
          <p:cNvPr id="10246" name="Oval 7">
            <a:extLst>
              <a:ext uri="{FF2B5EF4-FFF2-40B4-BE49-F238E27FC236}">
                <a16:creationId xmlns:a16="http://schemas.microsoft.com/office/drawing/2014/main" id="{C17F8B3B-FB91-4F1C-A61B-03C353A8A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6938" y="32083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0247" name="Oval 8">
            <a:extLst>
              <a:ext uri="{FF2B5EF4-FFF2-40B4-BE49-F238E27FC236}">
                <a16:creationId xmlns:a16="http://schemas.microsoft.com/office/drawing/2014/main" id="{76C43266-78E0-4E53-88C4-01074C5D3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725" y="38179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0248" name="Oval 9">
            <a:extLst>
              <a:ext uri="{FF2B5EF4-FFF2-40B4-BE49-F238E27FC236}">
                <a16:creationId xmlns:a16="http://schemas.microsoft.com/office/drawing/2014/main" id="{C5FC60B2-35FA-43BA-855B-1BB2FC99B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8179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0249" name="Oval 10">
            <a:extLst>
              <a:ext uri="{FF2B5EF4-FFF2-40B4-BE49-F238E27FC236}">
                <a16:creationId xmlns:a16="http://schemas.microsoft.com/office/drawing/2014/main" id="{850F6676-29CC-47A6-8503-19F34D825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963" y="44275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0250" name="AutoShape 16">
            <a:extLst>
              <a:ext uri="{FF2B5EF4-FFF2-40B4-BE49-F238E27FC236}">
                <a16:creationId xmlns:a16="http://schemas.microsoft.com/office/drawing/2014/main" id="{F367074F-DCA2-4341-9F60-4923E8B1ACD6}"/>
              </a:ext>
            </a:extLst>
          </p:cNvPr>
          <p:cNvCxnSpPr>
            <a:cxnSpLocks noChangeShapeType="1"/>
            <a:stCxn id="10246" idx="3"/>
            <a:endCxn id="10248" idx="7"/>
          </p:cNvCxnSpPr>
          <p:nvPr/>
        </p:nvCxnSpPr>
        <p:spPr bwMode="auto">
          <a:xfrm flipH="1">
            <a:off x="7705726" y="3543301"/>
            <a:ext cx="86677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1" name="AutoShape 17">
            <a:extLst>
              <a:ext uri="{FF2B5EF4-FFF2-40B4-BE49-F238E27FC236}">
                <a16:creationId xmlns:a16="http://schemas.microsoft.com/office/drawing/2014/main" id="{FD00196B-0F31-4B51-A643-960CDD72DC0F}"/>
              </a:ext>
            </a:extLst>
          </p:cNvPr>
          <p:cNvCxnSpPr>
            <a:cxnSpLocks noChangeShapeType="1"/>
            <a:stCxn id="10247" idx="1"/>
            <a:endCxn id="10246" idx="5"/>
          </p:cNvCxnSpPr>
          <p:nvPr/>
        </p:nvCxnSpPr>
        <p:spPr bwMode="auto">
          <a:xfrm flipH="1" flipV="1">
            <a:off x="8842376" y="3543301"/>
            <a:ext cx="696913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2" name="AutoShape 22">
            <a:extLst>
              <a:ext uri="{FF2B5EF4-FFF2-40B4-BE49-F238E27FC236}">
                <a16:creationId xmlns:a16="http://schemas.microsoft.com/office/drawing/2014/main" id="{ECED406D-65AF-4BD7-8EFA-339AE0D44B56}"/>
              </a:ext>
            </a:extLst>
          </p:cNvPr>
          <p:cNvCxnSpPr>
            <a:cxnSpLocks noChangeShapeType="1"/>
            <a:stCxn id="10254" idx="7"/>
            <a:endCxn id="10248" idx="3"/>
          </p:cNvCxnSpPr>
          <p:nvPr/>
        </p:nvCxnSpPr>
        <p:spPr bwMode="auto">
          <a:xfrm flipV="1">
            <a:off x="7005638" y="4152901"/>
            <a:ext cx="430212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3" name="AutoShape 23">
            <a:extLst>
              <a:ext uri="{FF2B5EF4-FFF2-40B4-BE49-F238E27FC236}">
                <a16:creationId xmlns:a16="http://schemas.microsoft.com/office/drawing/2014/main" id="{048A2776-9318-4F1D-A5C0-41C680315613}"/>
              </a:ext>
            </a:extLst>
          </p:cNvPr>
          <p:cNvCxnSpPr>
            <a:cxnSpLocks noChangeShapeType="1"/>
            <a:stCxn id="10249" idx="1"/>
            <a:endCxn id="10248" idx="5"/>
          </p:cNvCxnSpPr>
          <p:nvPr/>
        </p:nvCxnSpPr>
        <p:spPr bwMode="auto">
          <a:xfrm flipH="1" flipV="1">
            <a:off x="7705725" y="4152901"/>
            <a:ext cx="431800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4" name="Oval 24">
            <a:extLst>
              <a:ext uri="{FF2B5EF4-FFF2-40B4-BE49-F238E27FC236}">
                <a16:creationId xmlns:a16="http://schemas.microsoft.com/office/drawing/2014/main" id="{FE3296A1-DE32-4A9B-82A9-35755E91B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44275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0255" name="Rectangle 30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09B0C21-B06F-4F31-BFBC-E20B1A364A4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477000" y="1600200"/>
            <a:ext cx="3810000" cy="1447800"/>
          </a:xfrm>
          <a:noFill/>
        </p:spPr>
        <p:txBody>
          <a:bodyPr/>
          <a:lstStyle/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The</a:t>
            </a:r>
            <a:r>
              <a:rPr lang="en-US" altLang="ko-KR" sz="2400">
                <a:solidFill>
                  <a:schemeClr val="tx2"/>
                </a:solidFill>
                <a:ea typeface="굴림" panose="020B0600000101010101" pitchFamily="50" charset="-127"/>
              </a:rPr>
              <a:t> last node</a:t>
            </a:r>
            <a:r>
              <a:rPr lang="en-US" altLang="ko-KR" sz="2400">
                <a:ea typeface="굴림" panose="020B0600000101010101" pitchFamily="50" charset="-127"/>
              </a:rPr>
              <a:t> of a heap is the rightmost node of maximum depth</a:t>
            </a:r>
            <a:endParaRPr lang="en-US" altLang="ko-KR" sz="2400">
              <a:latin typeface="Times New Roman" panose="02020603050405020304" pitchFamily="18" charset="0"/>
              <a:ea typeface="굴림" panose="020B0600000101010101" pitchFamily="50" charset="-127"/>
              <a:sym typeface="Symbol" panose="05050102010706020507" pitchFamily="18" charset="2"/>
            </a:endParaRPr>
          </a:p>
        </p:txBody>
      </p:sp>
      <p:sp>
        <p:nvSpPr>
          <p:cNvPr id="10256" name="Freeform 31">
            <a:extLst>
              <a:ext uri="{FF2B5EF4-FFF2-40B4-BE49-F238E27FC236}">
                <a16:creationId xmlns:a16="http://schemas.microsoft.com/office/drawing/2014/main" id="{7938BD47-B1FB-4E6D-8A95-8C7BF5F5950C}"/>
              </a:ext>
            </a:extLst>
          </p:cNvPr>
          <p:cNvSpPr>
            <a:spLocks/>
          </p:cNvSpPr>
          <p:nvPr/>
        </p:nvSpPr>
        <p:spPr bwMode="auto">
          <a:xfrm>
            <a:off x="8534401" y="4686300"/>
            <a:ext cx="1247775" cy="1047750"/>
          </a:xfrm>
          <a:custGeom>
            <a:avLst/>
            <a:gdLst>
              <a:gd name="T0" fmla="*/ 1247775 w 786"/>
              <a:gd name="T1" fmla="*/ 1047750 h 660"/>
              <a:gd name="T2" fmla="*/ 981075 w 786"/>
              <a:gd name="T3" fmla="*/ 314325 h 660"/>
              <a:gd name="T4" fmla="*/ 0 w 786"/>
              <a:gd name="T5" fmla="*/ 0 h 660"/>
              <a:gd name="T6" fmla="*/ 0 60000 65536"/>
              <a:gd name="T7" fmla="*/ 0 60000 65536"/>
              <a:gd name="T8" fmla="*/ 0 60000 65536"/>
              <a:gd name="T9" fmla="*/ 0 w 786"/>
              <a:gd name="T10" fmla="*/ 0 h 660"/>
              <a:gd name="T11" fmla="*/ 786 w 786"/>
              <a:gd name="T12" fmla="*/ 660 h 6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86" h="660">
                <a:moveTo>
                  <a:pt x="786" y="660"/>
                </a:moveTo>
                <a:cubicBezTo>
                  <a:pt x="757" y="583"/>
                  <a:pt x="749" y="308"/>
                  <a:pt x="618" y="198"/>
                </a:cubicBezTo>
                <a:cubicBezTo>
                  <a:pt x="487" y="88"/>
                  <a:pt x="129" y="41"/>
                  <a:pt x="0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57" name="Text Box 32">
            <a:extLst>
              <a:ext uri="{FF2B5EF4-FFF2-40B4-BE49-F238E27FC236}">
                <a16:creationId xmlns:a16="http://schemas.microsoft.com/office/drawing/2014/main" id="{2D71627C-57E8-4D27-8D78-4AE599F73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7175" y="5692776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solidFill>
                  <a:schemeClr val="tx2"/>
                </a:solidFill>
                <a:ea typeface="굴림" panose="020B0600000101010101" pitchFamily="50" charset="-127"/>
              </a:rPr>
              <a:t>last node</a:t>
            </a:r>
          </a:p>
        </p:txBody>
      </p:sp>
      <p:sp>
        <p:nvSpPr>
          <p:cNvPr id="10258" name="Date Placeholder 17">
            <a:extLst>
              <a:ext uri="{FF2B5EF4-FFF2-40B4-BE49-F238E27FC236}">
                <a16:creationId xmlns:a16="http://schemas.microsoft.com/office/drawing/2014/main" id="{0078914B-34F1-42B5-B5B0-6C0186C49D0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F9EE850-5CFF-4AF4-AB15-481DAFE59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338"/>
    </mc:Choice>
    <mc:Fallback xmlns="">
      <p:transition spd="slow" advTm="465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4">
            <a:extLst>
              <a:ext uri="{FF2B5EF4-FFF2-40B4-BE49-F238E27FC236}">
                <a16:creationId xmlns:a16="http://schemas.microsoft.com/office/drawing/2014/main" id="{23E0BED2-304D-46DD-BE70-BFBA5438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2052" name="Slide Number Placeholder 5">
            <a:extLst>
              <a:ext uri="{FF2B5EF4-FFF2-40B4-BE49-F238E27FC236}">
                <a16:creationId xmlns:a16="http://schemas.microsoft.com/office/drawing/2014/main" id="{94D9E3EA-1800-4DD5-9B94-CE7736F8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1DB5C96-430E-4C76-846E-4E106AE9AD2D}" type="slidenum">
              <a:rPr lang="en-US" altLang="ko-KR" sz="1400"/>
              <a:pPr eaLnBrk="1" hangingPunct="1"/>
              <a:t>5</a:t>
            </a:fld>
            <a:endParaRPr lang="en-US" altLang="ko-KR" sz="1400"/>
          </a:p>
        </p:txBody>
      </p:sp>
      <p:sp>
        <p:nvSpPr>
          <p:cNvPr id="2053" name="Rectangle 2">
            <a:extLst>
              <a:ext uri="{FF2B5EF4-FFF2-40B4-BE49-F238E27FC236}">
                <a16:creationId xmlns:a16="http://schemas.microsoft.com/office/drawing/2014/main" id="{7FAE60D8-BEE2-4D81-9E12-43A5B5E63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Height of a Heap</a:t>
            </a:r>
          </a:p>
        </p:txBody>
      </p:sp>
      <p:sp>
        <p:nvSpPr>
          <p:cNvPr id="205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982B686-1233-4CEC-84D8-370E76958B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7848600" cy="2057400"/>
          </a:xfrm>
        </p:spPr>
        <p:txBody>
          <a:bodyPr/>
          <a:lstStyle/>
          <a:p>
            <a:pPr eaLnBrk="1" hangingPunct="1"/>
            <a:r>
              <a:rPr lang="en-US" altLang="ko-KR" sz="2000" dirty="0">
                <a:solidFill>
                  <a:schemeClr val="tx2"/>
                </a:solidFill>
                <a:ea typeface="굴림" panose="020B0600000101010101" pitchFamily="50" charset="-127"/>
              </a:rPr>
              <a:t>Theorem:</a:t>
            </a:r>
            <a:r>
              <a:rPr lang="en-US" altLang="ko-KR" sz="2000" dirty="0">
                <a:ea typeface="굴림" panose="020B0600000101010101" pitchFamily="50" charset="-127"/>
              </a:rPr>
              <a:t> A heap storing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 dirty="0">
                <a:ea typeface="굴림" panose="020B0600000101010101" pitchFamily="50" charset="-127"/>
              </a:rPr>
              <a:t>keys has height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log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endParaRPr lang="en-US" altLang="ko-KR" sz="2000" dirty="0"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z="2000" dirty="0">
                <a:ea typeface="굴림" panose="020B0600000101010101" pitchFamily="50" charset="-127"/>
              </a:rPr>
              <a:t>	Proof: (we apply the complete binary tree property)</a:t>
            </a:r>
          </a:p>
          <a:p>
            <a:pPr lvl="1" eaLnBrk="1" hangingPunct="1"/>
            <a:r>
              <a:rPr lang="en-US" altLang="ko-KR" sz="1800" dirty="0">
                <a:ea typeface="굴림" panose="020B0600000101010101" pitchFamily="50" charset="-127"/>
              </a:rPr>
              <a:t>Let </a:t>
            </a:r>
            <a:r>
              <a:rPr lang="en-US" altLang="ko-KR" sz="18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r>
              <a:rPr lang="en-US" altLang="ko-KR" sz="1800" dirty="0">
                <a:ea typeface="굴림" panose="020B0600000101010101" pitchFamily="50" charset="-127"/>
              </a:rPr>
              <a:t> be the height of a heap storing </a:t>
            </a:r>
            <a:r>
              <a:rPr lang="en-US" altLang="ko-KR" sz="18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 </a:t>
            </a:r>
            <a:r>
              <a:rPr lang="en-US" altLang="ko-KR" sz="1800" dirty="0">
                <a:ea typeface="굴림" panose="020B0600000101010101" pitchFamily="50" charset="-127"/>
              </a:rPr>
              <a:t>keys</a:t>
            </a:r>
          </a:p>
          <a:p>
            <a:pPr lvl="1" eaLnBrk="1" hangingPunct="1"/>
            <a:r>
              <a:rPr lang="en-US" altLang="ko-KR" sz="1800" dirty="0">
                <a:ea typeface="굴림" panose="020B0600000101010101" pitchFamily="50" charset="-127"/>
              </a:rPr>
              <a:t>Since there are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1800" b="1" i="1" baseline="30000" dirty="0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ea typeface="굴림" panose="020B0600000101010101" pitchFamily="50" charset="-127"/>
              </a:rPr>
              <a:t> keys at depth </a:t>
            </a:r>
            <a:r>
              <a:rPr lang="en-US" altLang="ko-KR" sz="1800" b="1" i="1" dirty="0" err="1">
                <a:latin typeface="Times New Roman" panose="02020603050405020304" pitchFamily="18" charset="0"/>
                <a:ea typeface="굴림" panose="020B0600000101010101" pitchFamily="50" charset="-127"/>
              </a:rPr>
              <a:t>i</a:t>
            </a:r>
            <a:r>
              <a:rPr lang="en-US" altLang="ko-KR" sz="1800" dirty="0"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=</a:t>
            </a:r>
            <a:r>
              <a:rPr lang="en-US" altLang="ko-KR" sz="1800" dirty="0"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0, … , </a:t>
            </a:r>
            <a:r>
              <a:rPr lang="en-US" altLang="ko-KR" sz="18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h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-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1 </a:t>
            </a:r>
            <a:r>
              <a:rPr lang="en-US" altLang="ko-KR" sz="1800" dirty="0">
                <a:ea typeface="굴림" panose="020B0600000101010101" pitchFamily="50" charset="-127"/>
              </a:rPr>
              <a:t>and at least one key at depth </a:t>
            </a:r>
            <a:r>
              <a:rPr lang="en-US" altLang="ko-KR" sz="18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r>
              <a:rPr lang="en-US" altLang="ko-KR" sz="1800" dirty="0">
                <a:ea typeface="굴림" panose="020B0600000101010101" pitchFamily="50" charset="-127"/>
              </a:rPr>
              <a:t>, we have </a:t>
            </a:r>
            <a:r>
              <a:rPr lang="en-US" altLang="ko-KR" sz="18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1800" dirty="0"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</a:t>
            </a:r>
            <a:r>
              <a:rPr lang="en-US" altLang="ko-KR" sz="1800" dirty="0"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1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2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 4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 …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+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 2</a:t>
            </a:r>
            <a:r>
              <a:rPr lang="en-US" altLang="ko-KR" sz="1800" b="1" i="1" baseline="30000" dirty="0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r>
              <a:rPr lang="en-US" altLang="ko-KR" sz="1800" baseline="30000" dirty="0">
                <a:latin typeface="Symbol" panose="05050102010706020507" pitchFamily="18" charset="2"/>
                <a:ea typeface="굴림" panose="020B0600000101010101" pitchFamily="50" charset="-127"/>
              </a:rPr>
              <a:t>-</a:t>
            </a:r>
            <a:r>
              <a:rPr lang="en-US" altLang="ko-KR" sz="1800" baseline="30000" dirty="0">
                <a:latin typeface="Times New Roman" panose="02020603050405020304" pitchFamily="18" charset="0"/>
                <a:ea typeface="굴림" panose="020B0600000101010101" pitchFamily="50" charset="-127"/>
              </a:rPr>
              <a:t>1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 +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r>
              <a:rPr lang="en-US" altLang="ko-KR" sz="1800" b="1" i="1" baseline="30000" dirty="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</a:p>
          <a:p>
            <a:pPr lvl="1" eaLnBrk="1" hangingPunct="1"/>
            <a:r>
              <a:rPr lang="en-US" altLang="ko-KR" sz="1800" dirty="0">
                <a:ea typeface="굴림" panose="020B0600000101010101" pitchFamily="50" charset="-127"/>
              </a:rPr>
              <a:t>Thus, </a:t>
            </a:r>
            <a:r>
              <a:rPr lang="en-US" altLang="ko-KR" sz="18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1800" dirty="0"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</a:t>
            </a:r>
            <a:r>
              <a:rPr lang="en-US" altLang="ko-KR" sz="1800" dirty="0"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1800" b="1" i="1" baseline="30000" dirty="0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r>
              <a:rPr lang="en-US" altLang="ko-KR" sz="1800" baseline="30000" dirty="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ea typeface="굴림" panose="020B0600000101010101" pitchFamily="50" charset="-127"/>
              </a:rPr>
              <a:t>, i.e., </a:t>
            </a:r>
            <a:r>
              <a:rPr lang="en-US" altLang="ko-KR" sz="18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r>
              <a:rPr lang="en-US" altLang="ko-KR" sz="1800" dirty="0"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Symbol" panose="05050102010706020507" pitchFamily="18" charset="2"/>
                <a:ea typeface="굴림" panose="020B0600000101010101" pitchFamily="50" charset="-127"/>
                <a:sym typeface="Symbol" panose="05050102010706020507" pitchFamily="18" charset="2"/>
              </a:rPr>
              <a:t></a:t>
            </a:r>
            <a:r>
              <a:rPr lang="en-US" altLang="ko-KR" sz="1800" dirty="0"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atin typeface="Times New Roman" panose="02020603050405020304" pitchFamily="18" charset="0"/>
                <a:ea typeface="굴림" panose="020B0600000101010101" pitchFamily="50" charset="-127"/>
              </a:rPr>
              <a:t>log </a:t>
            </a:r>
            <a:r>
              <a:rPr lang="en-US" altLang="ko-KR" sz="18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endParaRPr lang="en-US" altLang="ko-KR" sz="1800" dirty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055" name="Line 71">
            <a:extLst>
              <a:ext uri="{FF2B5EF4-FFF2-40B4-BE49-F238E27FC236}">
                <a16:creationId xmlns:a16="http://schemas.microsoft.com/office/drawing/2014/main" id="{53DFDFF8-5CD5-4C77-939C-74D7663ACB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950" y="5711825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6" name="Line 72">
            <a:extLst>
              <a:ext uri="{FF2B5EF4-FFF2-40B4-BE49-F238E27FC236}">
                <a16:creationId xmlns:a16="http://schemas.microsoft.com/office/drawing/2014/main" id="{3A44F866-523A-49FE-8D1E-9B589328E7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950" y="5256213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7" name="Line 73">
            <a:extLst>
              <a:ext uri="{FF2B5EF4-FFF2-40B4-BE49-F238E27FC236}">
                <a16:creationId xmlns:a16="http://schemas.microsoft.com/office/drawing/2014/main" id="{944554FF-6CB1-488A-A7DC-B63A5B9951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950" y="4799013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8" name="Line 74">
            <a:extLst>
              <a:ext uri="{FF2B5EF4-FFF2-40B4-BE49-F238E27FC236}">
                <a16:creationId xmlns:a16="http://schemas.microsoft.com/office/drawing/2014/main" id="{E4F65821-5020-4A29-8122-BE33F074EF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950" y="4343400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9" name="Oval 4">
            <a:extLst>
              <a:ext uri="{FF2B5EF4-FFF2-40B4-BE49-F238E27FC236}">
                <a16:creationId xmlns:a16="http://schemas.microsoft.com/office/drawing/2014/main" id="{51F54F8A-8645-4DF5-8746-562EA39BE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64" y="4140200"/>
            <a:ext cx="338137" cy="3381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2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060" name="Group 66">
            <a:extLst>
              <a:ext uri="{FF2B5EF4-FFF2-40B4-BE49-F238E27FC236}">
                <a16:creationId xmlns:a16="http://schemas.microsoft.com/office/drawing/2014/main" id="{F7100786-0FB7-4B7D-AD2C-6AF32D8D2D57}"/>
              </a:ext>
            </a:extLst>
          </p:cNvPr>
          <p:cNvGrpSpPr>
            <a:grpSpLocks/>
          </p:cNvGrpSpPr>
          <p:nvPr/>
        </p:nvGrpSpPr>
        <p:grpSpPr bwMode="auto">
          <a:xfrm>
            <a:off x="5991225" y="4613275"/>
            <a:ext cx="2743200" cy="338138"/>
            <a:chOff x="2139" y="2808"/>
            <a:chExt cx="1950" cy="240"/>
          </a:xfrm>
        </p:grpSpPr>
        <p:sp>
          <p:nvSpPr>
            <p:cNvPr id="2085" name="Oval 5">
              <a:extLst>
                <a:ext uri="{FF2B5EF4-FFF2-40B4-BE49-F238E27FC236}">
                  <a16:creationId xmlns:a16="http://schemas.microsoft.com/office/drawing/2014/main" id="{91BBEB07-56DA-4862-AABC-6E1F33C05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" y="2808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 sz="2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86" name="Oval 6">
              <a:extLst>
                <a:ext uri="{FF2B5EF4-FFF2-40B4-BE49-F238E27FC236}">
                  <a16:creationId xmlns:a16="http://schemas.microsoft.com/office/drawing/2014/main" id="{8578C36F-DF6A-4C90-AD99-28E61B2A9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" y="2808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 sz="2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cxnSp>
        <p:nvCxnSpPr>
          <p:cNvPr id="2061" name="AutoShape 12">
            <a:extLst>
              <a:ext uri="{FF2B5EF4-FFF2-40B4-BE49-F238E27FC236}">
                <a16:creationId xmlns:a16="http://schemas.microsoft.com/office/drawing/2014/main" id="{1FCCB585-337D-46CE-A866-BAFE7CAE2F51}"/>
              </a:ext>
            </a:extLst>
          </p:cNvPr>
          <p:cNvCxnSpPr>
            <a:cxnSpLocks noChangeShapeType="1"/>
            <a:stCxn id="2059" idx="3"/>
            <a:endCxn id="2086" idx="7"/>
          </p:cNvCxnSpPr>
          <p:nvPr/>
        </p:nvCxnSpPr>
        <p:spPr bwMode="auto">
          <a:xfrm flipH="1">
            <a:off x="6280151" y="4438651"/>
            <a:ext cx="936625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2" name="AutoShape 13">
            <a:extLst>
              <a:ext uri="{FF2B5EF4-FFF2-40B4-BE49-F238E27FC236}">
                <a16:creationId xmlns:a16="http://schemas.microsoft.com/office/drawing/2014/main" id="{DAC892E2-6CCE-4037-BD66-97B00149899E}"/>
              </a:ext>
            </a:extLst>
          </p:cNvPr>
          <p:cNvCxnSpPr>
            <a:cxnSpLocks noChangeShapeType="1"/>
            <a:stCxn id="2085" idx="1"/>
            <a:endCxn id="2059" idx="5"/>
          </p:cNvCxnSpPr>
          <p:nvPr/>
        </p:nvCxnSpPr>
        <p:spPr bwMode="auto">
          <a:xfrm flipH="1" flipV="1">
            <a:off x="7456488" y="4438651"/>
            <a:ext cx="989012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3" name="AutoShape 14">
            <a:extLst>
              <a:ext uri="{FF2B5EF4-FFF2-40B4-BE49-F238E27FC236}">
                <a16:creationId xmlns:a16="http://schemas.microsoft.com/office/drawing/2014/main" id="{6EC68D7D-2CDC-46BF-9F72-D6A7985CE62D}"/>
              </a:ext>
            </a:extLst>
          </p:cNvPr>
          <p:cNvCxnSpPr>
            <a:cxnSpLocks noChangeShapeType="1"/>
            <a:stCxn id="2084" idx="1"/>
            <a:endCxn id="2085" idx="5"/>
          </p:cNvCxnSpPr>
          <p:nvPr/>
        </p:nvCxnSpPr>
        <p:spPr bwMode="auto">
          <a:xfrm flipH="1" flipV="1">
            <a:off x="8685213" y="4911726"/>
            <a:ext cx="360362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4" name="AutoShape 15">
            <a:extLst>
              <a:ext uri="{FF2B5EF4-FFF2-40B4-BE49-F238E27FC236}">
                <a16:creationId xmlns:a16="http://schemas.microsoft.com/office/drawing/2014/main" id="{B2D17155-EA61-47D2-92C3-012F02795CE8}"/>
              </a:ext>
            </a:extLst>
          </p:cNvPr>
          <p:cNvCxnSpPr>
            <a:cxnSpLocks noChangeShapeType="1"/>
            <a:stCxn id="2083" idx="7"/>
            <a:endCxn id="2085" idx="3"/>
          </p:cNvCxnSpPr>
          <p:nvPr/>
        </p:nvCxnSpPr>
        <p:spPr bwMode="auto">
          <a:xfrm flipV="1">
            <a:off x="8083550" y="4911726"/>
            <a:ext cx="361950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5" name="AutoShape 18">
            <a:extLst>
              <a:ext uri="{FF2B5EF4-FFF2-40B4-BE49-F238E27FC236}">
                <a16:creationId xmlns:a16="http://schemas.microsoft.com/office/drawing/2014/main" id="{81262AA5-8A03-42C9-9919-6FA21701C1CA}"/>
              </a:ext>
            </a:extLst>
          </p:cNvPr>
          <p:cNvCxnSpPr>
            <a:cxnSpLocks noChangeShapeType="1"/>
            <a:stCxn id="2082" idx="7"/>
            <a:endCxn id="2086" idx="3"/>
          </p:cNvCxnSpPr>
          <p:nvPr/>
        </p:nvCxnSpPr>
        <p:spPr bwMode="auto">
          <a:xfrm flipV="1">
            <a:off x="5678488" y="4911726"/>
            <a:ext cx="361950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6" name="AutoShape 19">
            <a:extLst>
              <a:ext uri="{FF2B5EF4-FFF2-40B4-BE49-F238E27FC236}">
                <a16:creationId xmlns:a16="http://schemas.microsoft.com/office/drawing/2014/main" id="{1558CD95-D978-453E-B483-AFE6FBD46BA9}"/>
              </a:ext>
            </a:extLst>
          </p:cNvPr>
          <p:cNvCxnSpPr>
            <a:cxnSpLocks noChangeShapeType="1"/>
            <a:stCxn id="2081" idx="1"/>
            <a:endCxn id="2086" idx="5"/>
          </p:cNvCxnSpPr>
          <p:nvPr/>
        </p:nvCxnSpPr>
        <p:spPr bwMode="auto">
          <a:xfrm flipH="1" flipV="1">
            <a:off x="6280151" y="4911726"/>
            <a:ext cx="360363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7" name="AutoShape 24">
            <a:extLst>
              <a:ext uri="{FF2B5EF4-FFF2-40B4-BE49-F238E27FC236}">
                <a16:creationId xmlns:a16="http://schemas.microsoft.com/office/drawing/2014/main" id="{C6040A30-9AEE-44CD-8F74-9CD368905D55}"/>
              </a:ext>
            </a:extLst>
          </p:cNvPr>
          <p:cNvCxnSpPr>
            <a:cxnSpLocks noChangeShapeType="1"/>
            <a:stCxn id="2069" idx="7"/>
            <a:endCxn id="2082" idx="3"/>
          </p:cNvCxnSpPr>
          <p:nvPr/>
        </p:nvCxnSpPr>
        <p:spPr bwMode="auto">
          <a:xfrm flipV="1">
            <a:off x="5076825" y="5384801"/>
            <a:ext cx="361950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68" name="Group 67">
            <a:extLst>
              <a:ext uri="{FF2B5EF4-FFF2-40B4-BE49-F238E27FC236}">
                <a16:creationId xmlns:a16="http://schemas.microsoft.com/office/drawing/2014/main" id="{236BF8C8-776F-44ED-872F-839F7E060CA9}"/>
              </a:ext>
            </a:extLst>
          </p:cNvPr>
          <p:cNvGrpSpPr>
            <a:grpSpLocks/>
          </p:cNvGrpSpPr>
          <p:nvPr/>
        </p:nvGrpSpPr>
        <p:grpSpPr bwMode="auto">
          <a:xfrm>
            <a:off x="5389564" y="5086350"/>
            <a:ext cx="3944937" cy="338138"/>
            <a:chOff x="1711" y="3144"/>
            <a:chExt cx="2805" cy="240"/>
          </a:xfrm>
        </p:grpSpPr>
        <p:sp>
          <p:nvSpPr>
            <p:cNvPr id="2081" name="Oval 7">
              <a:extLst>
                <a:ext uri="{FF2B5EF4-FFF2-40B4-BE49-F238E27FC236}">
                  <a16:creationId xmlns:a16="http://schemas.microsoft.com/office/drawing/2014/main" id="{453F13B6-A3EB-460A-949F-88BE02796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 sz="2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82" name="Oval 20">
              <a:extLst>
                <a:ext uri="{FF2B5EF4-FFF2-40B4-BE49-F238E27FC236}">
                  <a16:creationId xmlns:a16="http://schemas.microsoft.com/office/drawing/2014/main" id="{F9117FA8-E9CA-415A-8C66-939D9C671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 sz="2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83" name="Oval 27">
              <a:extLst>
                <a:ext uri="{FF2B5EF4-FFF2-40B4-BE49-F238E27FC236}">
                  <a16:creationId xmlns:a16="http://schemas.microsoft.com/office/drawing/2014/main" id="{CFAAFA68-0718-44B5-821D-3DA7573B3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1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 sz="2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84" name="Oval 32">
              <a:extLst>
                <a:ext uri="{FF2B5EF4-FFF2-40B4-BE49-F238E27FC236}">
                  <a16:creationId xmlns:a16="http://schemas.microsoft.com/office/drawing/2014/main" id="{48239545-31FE-4140-8B2B-F11354F5D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6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ko-KR" altLang="ko-KR" sz="2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2069" name="Oval 60">
            <a:extLst>
              <a:ext uri="{FF2B5EF4-FFF2-40B4-BE49-F238E27FC236}">
                <a16:creationId xmlns:a16="http://schemas.microsoft.com/office/drawing/2014/main" id="{5763BB35-7DA8-4C97-9F32-24006522A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5559425"/>
            <a:ext cx="338138" cy="3365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2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70" name="Text Box 77">
            <a:extLst>
              <a:ext uri="{FF2B5EF4-FFF2-40B4-BE49-F238E27FC236}">
                <a16:creationId xmlns:a16="http://schemas.microsoft.com/office/drawing/2014/main" id="{5FAC3769-059E-4717-AE07-21D6A645D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41576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71" name="Text Box 78">
            <a:extLst>
              <a:ext uri="{FF2B5EF4-FFF2-40B4-BE49-F238E27FC236}">
                <a16:creationId xmlns:a16="http://schemas.microsoft.com/office/drawing/2014/main" id="{8B3A9D49-F02A-474A-A5EB-FC65CF34A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4618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072" name="Text Box 79">
            <a:extLst>
              <a:ext uri="{FF2B5EF4-FFF2-40B4-BE49-F238E27FC236}">
                <a16:creationId xmlns:a16="http://schemas.microsoft.com/office/drawing/2014/main" id="{A64C7B01-1056-4CAC-844F-942405177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1" y="5078413"/>
            <a:ext cx="542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1800" b="1" i="1" baseline="30000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r>
              <a:rPr lang="en-US" altLang="ko-KR" sz="1800" baseline="30000">
                <a:latin typeface="Symbol" panose="05050102010706020507" pitchFamily="18" charset="2"/>
                <a:ea typeface="굴림" panose="020B0600000101010101" pitchFamily="50" charset="-127"/>
              </a:rPr>
              <a:t>-</a:t>
            </a:r>
            <a:r>
              <a:rPr lang="en-US" altLang="ko-KR" sz="1800" baseline="300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73" name="Text Box 80">
            <a:extLst>
              <a:ext uri="{FF2B5EF4-FFF2-40B4-BE49-F238E27FC236}">
                <a16:creationId xmlns:a16="http://schemas.microsoft.com/office/drawing/2014/main" id="{4F819790-4D23-4F00-85FA-B372565E2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55387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74" name="Text Box 84">
            <a:extLst>
              <a:ext uri="{FF2B5EF4-FFF2-40B4-BE49-F238E27FC236}">
                <a16:creationId xmlns:a16="http://schemas.microsoft.com/office/drawing/2014/main" id="{BFA4EA64-27C2-4D9A-B575-811DFF833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550" y="3810001"/>
            <a:ext cx="63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keys</a:t>
            </a:r>
          </a:p>
        </p:txBody>
      </p:sp>
      <p:sp>
        <p:nvSpPr>
          <p:cNvPr id="2075" name="Text Box 87">
            <a:extLst>
              <a:ext uri="{FF2B5EF4-FFF2-40B4-BE49-F238E27FC236}">
                <a16:creationId xmlns:a16="http://schemas.microsoft.com/office/drawing/2014/main" id="{8FC30FD4-C9AF-4353-B655-4A3639B8F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75" y="41576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2076" name="Text Box 88">
            <a:extLst>
              <a:ext uri="{FF2B5EF4-FFF2-40B4-BE49-F238E27FC236}">
                <a16:creationId xmlns:a16="http://schemas.microsoft.com/office/drawing/2014/main" id="{23B99ADC-D8C3-4CC6-A269-EAA0CB99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75" y="4618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77" name="Text Box 89">
            <a:extLst>
              <a:ext uri="{FF2B5EF4-FFF2-40B4-BE49-F238E27FC236}">
                <a16:creationId xmlns:a16="http://schemas.microsoft.com/office/drawing/2014/main" id="{25AC3FBD-4030-4B23-8FA1-FE4AAD975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5073651"/>
            <a:ext cx="550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r>
              <a:rPr lang="en-US" altLang="ko-KR" sz="1800">
                <a:latin typeface="Symbol" panose="05050102010706020507" pitchFamily="18" charset="2"/>
                <a:ea typeface="굴림" panose="020B0600000101010101" pitchFamily="50" charset="-127"/>
              </a:rPr>
              <a:t>-</a:t>
            </a:r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78" name="Text Box 90">
            <a:extLst>
              <a:ext uri="{FF2B5EF4-FFF2-40B4-BE49-F238E27FC236}">
                <a16:creationId xmlns:a16="http://schemas.microsoft.com/office/drawing/2014/main" id="{50792EB9-7A27-439B-B956-C8BB53A1C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225" y="55387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 b="1" i="1">
                <a:latin typeface="Times New Roman" panose="02020603050405020304" pitchFamily="18" charset="0"/>
                <a:ea typeface="굴림" panose="020B0600000101010101" pitchFamily="50" charset="-127"/>
              </a:rPr>
              <a:t>h</a:t>
            </a:r>
            <a:endParaRPr lang="en-US" altLang="ko-KR" sz="18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079" name="Text Box 91">
            <a:extLst>
              <a:ext uri="{FF2B5EF4-FFF2-40B4-BE49-F238E27FC236}">
                <a16:creationId xmlns:a16="http://schemas.microsoft.com/office/drawing/2014/main" id="{8EB2F2D3-1388-410D-855F-6E43A117A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8100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ea typeface="굴림" panose="020B0600000101010101" pitchFamily="50" charset="-127"/>
              </a:rPr>
              <a:t>depth</a:t>
            </a:r>
          </a:p>
        </p:txBody>
      </p:sp>
      <p:graphicFrame>
        <p:nvGraphicFramePr>
          <p:cNvPr id="2050" name="Object 92">
            <a:extLst>
              <a:ext uri="{FF2B5EF4-FFF2-40B4-BE49-F238E27FC236}">
                <a16:creationId xmlns:a16="http://schemas.microsoft.com/office/drawing/2014/main" id="{62D0088E-6F27-469A-B699-D0BF205B94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67800" y="304800"/>
          <a:ext cx="1295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Clip" r:id="rId6" imgW="1296000" imgH="2000520" progId="MS_ClipArt_Gallery.2">
                  <p:embed/>
                </p:oleObj>
              </mc:Choice>
              <mc:Fallback>
                <p:oleObj name="Clip" r:id="rId6" imgW="1296000" imgH="2000520" progId="MS_ClipArt_Gallery.2">
                  <p:embed/>
                  <p:pic>
                    <p:nvPicPr>
                      <p:cNvPr id="2050" name="Object 92">
                        <a:extLst>
                          <a:ext uri="{FF2B5EF4-FFF2-40B4-BE49-F238E27FC236}">
                            <a16:creationId xmlns:a16="http://schemas.microsoft.com/office/drawing/2014/main" id="{62D0088E-6F27-469A-B699-D0BF205B94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0" y="304800"/>
                        <a:ext cx="1295400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" name="Date Placeholder 37">
            <a:extLst>
              <a:ext uri="{FF2B5EF4-FFF2-40B4-BE49-F238E27FC236}">
                <a16:creationId xmlns:a16="http://schemas.microsoft.com/office/drawing/2014/main" id="{0D77CAE2-3F84-4578-B3E4-26A850DF65C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A15C6E-79B9-4188-A37D-C2FA0DB283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342"/>
    </mc:Choice>
    <mc:Fallback xmlns="">
      <p:transition spd="slow" advTm="282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>
            <a:extLst>
              <a:ext uri="{FF2B5EF4-FFF2-40B4-BE49-F238E27FC236}">
                <a16:creationId xmlns:a16="http://schemas.microsoft.com/office/drawing/2014/main" id="{5BD2EC8B-B62A-4C0A-90E5-D3BED472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FEDBEB80-ACBA-42AC-9EF0-6F2D3C6E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8F1F481-6271-4B88-89E3-0FD28E15FCA1}" type="slidenum">
              <a:rPr lang="en-US" altLang="ko-KR" sz="1400"/>
              <a:pPr eaLnBrk="1" hangingPunct="1"/>
              <a:t>6</a:t>
            </a:fld>
            <a:endParaRPr lang="en-US" altLang="ko-KR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036F2393-CD32-4BA4-8C68-D003174EA5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anose="020B0600000101010101" pitchFamily="50" charset="-127"/>
              </a:rPr>
              <a:t>Heaps and Priority Queues</a:t>
            </a:r>
          </a:p>
        </p:txBody>
      </p:sp>
      <p:sp>
        <p:nvSpPr>
          <p:cNvPr id="1126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F5F4E83-DB1F-428D-95D9-420A429B3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600200"/>
            <a:ext cx="7696200" cy="1676400"/>
          </a:xfrm>
        </p:spPr>
        <p:txBody>
          <a:bodyPr/>
          <a:lstStyle/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We can use a heap to implement a priority queue</a:t>
            </a:r>
          </a:p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We store a (key, element) item at each internal node</a:t>
            </a:r>
          </a:p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We keep track of the position of the last node</a:t>
            </a:r>
          </a:p>
        </p:txBody>
      </p:sp>
      <p:sp>
        <p:nvSpPr>
          <p:cNvPr id="11270" name="Oval 4">
            <a:extLst>
              <a:ext uri="{FF2B5EF4-FFF2-40B4-BE49-F238E27FC236}">
                <a16:creationId xmlns:a16="http://schemas.microsoft.com/office/drawing/2014/main" id="{D5853AE9-836F-4954-BCFB-24293D1DF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9624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2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271" name="Oval 5">
            <a:extLst>
              <a:ext uri="{FF2B5EF4-FFF2-40B4-BE49-F238E27FC236}">
                <a16:creationId xmlns:a16="http://schemas.microsoft.com/office/drawing/2014/main" id="{D24E9446-DFAA-4175-82DC-AE5693035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45720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2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272" name="Oval 6">
            <a:extLst>
              <a:ext uri="{FF2B5EF4-FFF2-40B4-BE49-F238E27FC236}">
                <a16:creationId xmlns:a16="http://schemas.microsoft.com/office/drawing/2014/main" id="{E1CBFD6B-D96D-454B-94B9-748112229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45720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2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273" name="Oval 7">
            <a:extLst>
              <a:ext uri="{FF2B5EF4-FFF2-40B4-BE49-F238E27FC236}">
                <a16:creationId xmlns:a16="http://schemas.microsoft.com/office/drawing/2014/main" id="{79A8A573-DB30-4BDE-B9DC-B3D9CFAA2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025" y="51816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2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1274" name="AutoShape 12">
            <a:extLst>
              <a:ext uri="{FF2B5EF4-FFF2-40B4-BE49-F238E27FC236}">
                <a16:creationId xmlns:a16="http://schemas.microsoft.com/office/drawing/2014/main" id="{5AED4173-C3D7-46D9-8C60-33CBB730BF42}"/>
              </a:ext>
            </a:extLst>
          </p:cNvPr>
          <p:cNvCxnSpPr>
            <a:cxnSpLocks noChangeShapeType="1"/>
            <a:stCxn id="11270" idx="3"/>
            <a:endCxn id="11272" idx="7"/>
          </p:cNvCxnSpPr>
          <p:nvPr/>
        </p:nvCxnSpPr>
        <p:spPr bwMode="auto">
          <a:xfrm flipH="1">
            <a:off x="4903789" y="4297364"/>
            <a:ext cx="147637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5" name="AutoShape 13">
            <a:extLst>
              <a:ext uri="{FF2B5EF4-FFF2-40B4-BE49-F238E27FC236}">
                <a16:creationId xmlns:a16="http://schemas.microsoft.com/office/drawing/2014/main" id="{18E1A01B-B543-44CC-B549-45AC4B297D5B}"/>
              </a:ext>
            </a:extLst>
          </p:cNvPr>
          <p:cNvCxnSpPr>
            <a:cxnSpLocks noChangeShapeType="1"/>
            <a:stCxn id="11271" idx="1"/>
            <a:endCxn id="11270" idx="5"/>
          </p:cNvCxnSpPr>
          <p:nvPr/>
        </p:nvCxnSpPr>
        <p:spPr bwMode="auto">
          <a:xfrm flipH="1" flipV="1">
            <a:off x="6650039" y="4297364"/>
            <a:ext cx="126047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6" name="AutoShape 18">
            <a:extLst>
              <a:ext uri="{FF2B5EF4-FFF2-40B4-BE49-F238E27FC236}">
                <a16:creationId xmlns:a16="http://schemas.microsoft.com/office/drawing/2014/main" id="{FB300820-C567-406A-8CCB-B73203738FB8}"/>
              </a:ext>
            </a:extLst>
          </p:cNvPr>
          <p:cNvCxnSpPr>
            <a:cxnSpLocks noChangeShapeType="1"/>
            <a:stCxn id="11278" idx="7"/>
            <a:endCxn id="11272" idx="3"/>
          </p:cNvCxnSpPr>
          <p:nvPr/>
        </p:nvCxnSpPr>
        <p:spPr bwMode="auto">
          <a:xfrm flipV="1">
            <a:off x="4203701" y="4906964"/>
            <a:ext cx="430213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7" name="AutoShape 19">
            <a:extLst>
              <a:ext uri="{FF2B5EF4-FFF2-40B4-BE49-F238E27FC236}">
                <a16:creationId xmlns:a16="http://schemas.microsoft.com/office/drawing/2014/main" id="{5F535E0E-DEAB-4458-A970-DFFA39717B9F}"/>
              </a:ext>
            </a:extLst>
          </p:cNvPr>
          <p:cNvCxnSpPr>
            <a:cxnSpLocks noChangeShapeType="1"/>
            <a:stCxn id="11273" idx="1"/>
            <a:endCxn id="11272" idx="5"/>
          </p:cNvCxnSpPr>
          <p:nvPr/>
        </p:nvCxnSpPr>
        <p:spPr bwMode="auto">
          <a:xfrm flipH="1" flipV="1">
            <a:off x="4903788" y="4906964"/>
            <a:ext cx="431800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8" name="Oval 20">
            <a:extLst>
              <a:ext uri="{FF2B5EF4-FFF2-40B4-BE49-F238E27FC236}">
                <a16:creationId xmlns:a16="http://schemas.microsoft.com/office/drawing/2014/main" id="{E7CB81F8-F7F1-4B92-B2E6-546CC1392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51816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2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2666" name="AutoShape 26">
            <a:extLst>
              <a:ext uri="{FF2B5EF4-FFF2-40B4-BE49-F238E27FC236}">
                <a16:creationId xmlns:a16="http://schemas.microsoft.com/office/drawing/2014/main" id="{0160B5A7-26A1-4B0A-B73F-06CF4F96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6" y="3505201"/>
            <a:ext cx="1057275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/>
              <a:t>(2, Sue)</a:t>
            </a:r>
          </a:p>
        </p:txBody>
      </p:sp>
      <p:sp>
        <p:nvSpPr>
          <p:cNvPr id="112667" name="AutoShape 27">
            <a:extLst>
              <a:ext uri="{FF2B5EF4-FFF2-40B4-BE49-F238E27FC236}">
                <a16:creationId xmlns:a16="http://schemas.microsoft.com/office/drawing/2014/main" id="{DECBE5D3-7FFC-4621-BD20-71D40E0D4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1700" y="4114801"/>
            <a:ext cx="1176338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/>
              <a:t>(6, Mark)</a:t>
            </a:r>
          </a:p>
        </p:txBody>
      </p:sp>
      <p:sp>
        <p:nvSpPr>
          <p:cNvPr id="112668" name="AutoShape 28">
            <a:extLst>
              <a:ext uri="{FF2B5EF4-FFF2-40B4-BE49-F238E27FC236}">
                <a16:creationId xmlns:a16="http://schemas.microsoft.com/office/drawing/2014/main" id="{5BA16009-36DE-48C1-8314-330FE791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25" y="4114801"/>
            <a:ext cx="1004888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 dirty="0"/>
              <a:t>(5, Pat)</a:t>
            </a:r>
          </a:p>
        </p:txBody>
      </p:sp>
      <p:sp>
        <p:nvSpPr>
          <p:cNvPr id="112669" name="AutoShape 29">
            <a:extLst>
              <a:ext uri="{FF2B5EF4-FFF2-40B4-BE49-F238E27FC236}">
                <a16:creationId xmlns:a16="http://schemas.microsoft.com/office/drawing/2014/main" id="{C0713BD7-D3A7-46FB-9063-6963E810A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826" y="4724401"/>
            <a:ext cx="1044575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/>
              <a:t>(9, Jeff)</a:t>
            </a:r>
          </a:p>
        </p:txBody>
      </p:sp>
      <p:sp>
        <p:nvSpPr>
          <p:cNvPr id="112670" name="AutoShape 30">
            <a:extLst>
              <a:ext uri="{FF2B5EF4-FFF2-40B4-BE49-F238E27FC236}">
                <a16:creationId xmlns:a16="http://schemas.microsoft.com/office/drawing/2014/main" id="{A42FD7E6-6F24-4F25-8ED4-CE50A2842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00" y="4724401"/>
            <a:ext cx="1193800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800"/>
              <a:t>(7, Anna)</a:t>
            </a:r>
          </a:p>
        </p:txBody>
      </p:sp>
      <p:sp>
        <p:nvSpPr>
          <p:cNvPr id="11284" name="Freeform 36">
            <a:extLst>
              <a:ext uri="{FF2B5EF4-FFF2-40B4-BE49-F238E27FC236}">
                <a16:creationId xmlns:a16="http://schemas.microsoft.com/office/drawing/2014/main" id="{58E81576-27D8-4A7C-8359-8E94E4FCAF87}"/>
              </a:ext>
            </a:extLst>
          </p:cNvPr>
          <p:cNvSpPr>
            <a:spLocks/>
          </p:cNvSpPr>
          <p:nvPr/>
        </p:nvSpPr>
        <p:spPr bwMode="auto">
          <a:xfrm>
            <a:off x="8058151" y="4543426"/>
            <a:ext cx="1038225" cy="341313"/>
          </a:xfrm>
          <a:custGeom>
            <a:avLst/>
            <a:gdLst>
              <a:gd name="T0" fmla="*/ 0 w 654"/>
              <a:gd name="T1" fmla="*/ 219075 h 215"/>
              <a:gd name="T2" fmla="*/ 790575 w 654"/>
              <a:gd name="T3" fmla="*/ 304800 h 215"/>
              <a:gd name="T4" fmla="*/ 1038225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85" name="Freeform 37">
            <a:extLst>
              <a:ext uri="{FF2B5EF4-FFF2-40B4-BE49-F238E27FC236}">
                <a16:creationId xmlns:a16="http://schemas.microsoft.com/office/drawing/2014/main" id="{DB94B1DD-AEC2-4A6D-A306-0AA855B28B58}"/>
              </a:ext>
            </a:extLst>
          </p:cNvPr>
          <p:cNvSpPr>
            <a:spLocks/>
          </p:cNvSpPr>
          <p:nvPr/>
        </p:nvSpPr>
        <p:spPr bwMode="auto">
          <a:xfrm flipH="1">
            <a:off x="3724276" y="4535488"/>
            <a:ext cx="1038225" cy="341312"/>
          </a:xfrm>
          <a:custGeom>
            <a:avLst/>
            <a:gdLst>
              <a:gd name="T0" fmla="*/ 0 w 654"/>
              <a:gd name="T1" fmla="*/ 219075 h 215"/>
              <a:gd name="T2" fmla="*/ 790575 w 654"/>
              <a:gd name="T3" fmla="*/ 304800 h 215"/>
              <a:gd name="T4" fmla="*/ 1038225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86" name="Freeform 38">
            <a:extLst>
              <a:ext uri="{FF2B5EF4-FFF2-40B4-BE49-F238E27FC236}">
                <a16:creationId xmlns:a16="http://schemas.microsoft.com/office/drawing/2014/main" id="{A132EAFE-5FE6-49BB-A199-14BA59FE3D04}"/>
              </a:ext>
            </a:extLst>
          </p:cNvPr>
          <p:cNvSpPr>
            <a:spLocks/>
          </p:cNvSpPr>
          <p:nvPr/>
        </p:nvSpPr>
        <p:spPr bwMode="auto">
          <a:xfrm flipH="1">
            <a:off x="3019426" y="5145088"/>
            <a:ext cx="1038225" cy="341312"/>
          </a:xfrm>
          <a:custGeom>
            <a:avLst/>
            <a:gdLst>
              <a:gd name="T0" fmla="*/ 0 w 654"/>
              <a:gd name="T1" fmla="*/ 219075 h 215"/>
              <a:gd name="T2" fmla="*/ 790575 w 654"/>
              <a:gd name="T3" fmla="*/ 304800 h 215"/>
              <a:gd name="T4" fmla="*/ 1038225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87" name="Freeform 39">
            <a:extLst>
              <a:ext uri="{FF2B5EF4-FFF2-40B4-BE49-F238E27FC236}">
                <a16:creationId xmlns:a16="http://schemas.microsoft.com/office/drawing/2014/main" id="{833E6836-E228-4C75-AC79-1C443FE05F4E}"/>
              </a:ext>
            </a:extLst>
          </p:cNvPr>
          <p:cNvSpPr>
            <a:spLocks/>
          </p:cNvSpPr>
          <p:nvPr/>
        </p:nvSpPr>
        <p:spPr bwMode="auto">
          <a:xfrm>
            <a:off x="6524626" y="3924301"/>
            <a:ext cx="1038225" cy="341313"/>
          </a:xfrm>
          <a:custGeom>
            <a:avLst/>
            <a:gdLst>
              <a:gd name="T0" fmla="*/ 0 w 654"/>
              <a:gd name="T1" fmla="*/ 219075 h 215"/>
              <a:gd name="T2" fmla="*/ 790575 w 654"/>
              <a:gd name="T3" fmla="*/ 304800 h 215"/>
              <a:gd name="T4" fmla="*/ 1038225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88" name="Freeform 40">
            <a:extLst>
              <a:ext uri="{FF2B5EF4-FFF2-40B4-BE49-F238E27FC236}">
                <a16:creationId xmlns:a16="http://schemas.microsoft.com/office/drawing/2014/main" id="{BB96023D-E056-45FD-8BE4-6BE44714823A}"/>
              </a:ext>
            </a:extLst>
          </p:cNvPr>
          <p:cNvSpPr>
            <a:spLocks/>
          </p:cNvSpPr>
          <p:nvPr/>
        </p:nvSpPr>
        <p:spPr bwMode="auto">
          <a:xfrm>
            <a:off x="5476876" y="5153026"/>
            <a:ext cx="1038225" cy="341313"/>
          </a:xfrm>
          <a:custGeom>
            <a:avLst/>
            <a:gdLst>
              <a:gd name="T0" fmla="*/ 0 w 654"/>
              <a:gd name="T1" fmla="*/ 219075 h 215"/>
              <a:gd name="T2" fmla="*/ 790575 w 654"/>
              <a:gd name="T3" fmla="*/ 304800 h 215"/>
              <a:gd name="T4" fmla="*/ 1038225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89" name="Date Placeholder 24">
            <a:extLst>
              <a:ext uri="{FF2B5EF4-FFF2-40B4-BE49-F238E27FC236}">
                <a16:creationId xmlns:a16="http://schemas.microsoft.com/office/drawing/2014/main" id="{55F04935-C04E-4417-B280-26BD47A99F9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01145C0-CE5D-4409-8A48-43B171F50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713"/>
    </mc:Choice>
    <mc:Fallback xmlns="">
      <p:transition spd="slow" advTm="206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5">
            <a:extLst>
              <a:ext uri="{FF2B5EF4-FFF2-40B4-BE49-F238E27FC236}">
                <a16:creationId xmlns:a16="http://schemas.microsoft.com/office/drawing/2014/main" id="{ECDA817A-A845-4E14-B33C-DFDBDB8C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2291" name="Slide Number Placeholder 6">
            <a:extLst>
              <a:ext uri="{FF2B5EF4-FFF2-40B4-BE49-F238E27FC236}">
                <a16:creationId xmlns:a16="http://schemas.microsoft.com/office/drawing/2014/main" id="{D60A1759-54EB-4F93-935C-E0A3767C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616E26E-CC30-4830-9995-05EE2AFB0A11}" type="slidenum">
              <a:rPr lang="en-US" altLang="ko-KR" sz="1400"/>
              <a:pPr eaLnBrk="1" hangingPunct="1"/>
              <a:t>7</a:t>
            </a:fld>
            <a:endParaRPr lang="en-US" altLang="ko-KR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B57975C7-0D64-49C7-AEFC-595DD0CC2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599" y="304800"/>
            <a:ext cx="6837363" cy="11430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Insertion into a Heap</a:t>
            </a:r>
          </a:p>
        </p:txBody>
      </p:sp>
      <p:sp>
        <p:nvSpPr>
          <p:cNvPr id="1229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7D33855-B5EC-4930-8917-3F07B642B7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1676400"/>
            <a:ext cx="3886200" cy="4648200"/>
          </a:xfrm>
        </p:spPr>
        <p:txBody>
          <a:bodyPr/>
          <a:lstStyle/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Method insertItem of the priority queue ADT corresponds to the insertion of a key </a:t>
            </a:r>
            <a:r>
              <a:rPr lang="en-US" altLang="ko-KR" sz="2400" b="1" i="1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400">
                <a:ea typeface="굴림" panose="020B0600000101010101" pitchFamily="50" charset="-127"/>
              </a:rPr>
              <a:t> to the heap</a:t>
            </a:r>
          </a:p>
          <a:p>
            <a:pPr eaLnBrk="1" hangingPunct="1"/>
            <a:r>
              <a:rPr lang="en-US" altLang="ko-KR" sz="2400">
                <a:ea typeface="굴림" panose="020B0600000101010101" pitchFamily="50" charset="-127"/>
              </a:rPr>
              <a:t>The insertion algorithm consists of three steps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Find the insertion node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z</a:t>
            </a:r>
            <a:r>
              <a:rPr lang="en-US" altLang="ko-KR" sz="2000">
                <a:ea typeface="굴림" panose="020B0600000101010101" pitchFamily="50" charset="-127"/>
              </a:rPr>
              <a:t> (the new last node)</a:t>
            </a: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Store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000">
                <a:ea typeface="굴림" panose="020B0600000101010101" pitchFamily="50" charset="-127"/>
              </a:rPr>
              <a:t> at </a:t>
            </a:r>
            <a:r>
              <a:rPr lang="en-US" altLang="ko-KR" sz="2000" b="1" i="1">
                <a:latin typeface="Times New Roman" panose="02020603050405020304" pitchFamily="18" charset="0"/>
                <a:ea typeface="굴림" panose="020B0600000101010101" pitchFamily="50" charset="-127"/>
              </a:rPr>
              <a:t>z</a:t>
            </a:r>
            <a:endParaRPr lang="en-US" altLang="ko-KR" sz="2000">
              <a:ea typeface="굴림" panose="020B0600000101010101" pitchFamily="50" charset="-127"/>
            </a:endParaRPr>
          </a:p>
          <a:p>
            <a:pPr lvl="1" eaLnBrk="1" hangingPunct="1"/>
            <a:r>
              <a:rPr lang="en-US" altLang="ko-KR" sz="2000">
                <a:ea typeface="굴림" panose="020B0600000101010101" pitchFamily="50" charset="-127"/>
              </a:rPr>
              <a:t>Restore the heap-order property (discussed next)</a:t>
            </a:r>
          </a:p>
        </p:txBody>
      </p:sp>
      <p:sp>
        <p:nvSpPr>
          <p:cNvPr id="12294" name="Oval 5">
            <a:extLst>
              <a:ext uri="{FF2B5EF4-FFF2-40B4-BE49-F238E27FC236}">
                <a16:creationId xmlns:a16="http://schemas.microsoft.com/office/drawing/2014/main" id="{B3397724-09E6-4DDE-818A-64293F86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17526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2295" name="Oval 6">
            <a:extLst>
              <a:ext uri="{FF2B5EF4-FFF2-40B4-BE49-F238E27FC236}">
                <a16:creationId xmlns:a16="http://schemas.microsoft.com/office/drawing/2014/main" id="{023B70CE-82F3-420F-A92C-04B0C414C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2263776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2296" name="Oval 7">
            <a:extLst>
              <a:ext uri="{FF2B5EF4-FFF2-40B4-BE49-F238E27FC236}">
                <a16:creationId xmlns:a16="http://schemas.microsoft.com/office/drawing/2014/main" id="{34F9136C-81D0-486C-8262-A9DCE2101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4" y="22637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2297" name="Oval 8">
            <a:extLst>
              <a:ext uri="{FF2B5EF4-FFF2-40B4-BE49-F238E27FC236}">
                <a16:creationId xmlns:a16="http://schemas.microsoft.com/office/drawing/2014/main" id="{8A105CA7-A625-4D6F-8B93-C9AB87165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8589" y="2774951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sp>
        <p:nvSpPr>
          <p:cNvPr id="12298" name="Rectangle 11">
            <a:extLst>
              <a:ext uri="{FF2B5EF4-FFF2-40B4-BE49-F238E27FC236}">
                <a16:creationId xmlns:a16="http://schemas.microsoft.com/office/drawing/2014/main" id="{265C0EDC-396E-4523-9D16-8DE657B7E3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75689" y="2774951"/>
            <a:ext cx="230187" cy="231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ko-KR" altLang="ko-KR" sz="1800"/>
          </a:p>
        </p:txBody>
      </p:sp>
      <p:cxnSp>
        <p:nvCxnSpPr>
          <p:cNvPr id="12299" name="AutoShape 13">
            <a:extLst>
              <a:ext uri="{FF2B5EF4-FFF2-40B4-BE49-F238E27FC236}">
                <a16:creationId xmlns:a16="http://schemas.microsoft.com/office/drawing/2014/main" id="{4F9758BB-8525-4383-86AA-20F2FE11A1A4}"/>
              </a:ext>
            </a:extLst>
          </p:cNvPr>
          <p:cNvCxnSpPr>
            <a:cxnSpLocks noChangeShapeType="1"/>
            <a:stCxn id="12294" idx="3"/>
            <a:endCxn id="12296" idx="7"/>
          </p:cNvCxnSpPr>
          <p:nvPr/>
        </p:nvCxnSpPr>
        <p:spPr bwMode="auto">
          <a:xfrm flipH="1">
            <a:off x="7434264" y="2033589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0" name="AutoShape 14">
            <a:extLst>
              <a:ext uri="{FF2B5EF4-FFF2-40B4-BE49-F238E27FC236}">
                <a16:creationId xmlns:a16="http://schemas.microsoft.com/office/drawing/2014/main" id="{C27D6E2B-C9B2-400D-A07A-E05F8DE58A7E}"/>
              </a:ext>
            </a:extLst>
          </p:cNvPr>
          <p:cNvCxnSpPr>
            <a:cxnSpLocks noChangeShapeType="1"/>
            <a:stCxn id="12295" idx="1"/>
            <a:endCxn id="12294" idx="5"/>
          </p:cNvCxnSpPr>
          <p:nvPr/>
        </p:nvCxnSpPr>
        <p:spPr bwMode="auto">
          <a:xfrm flipH="1" flipV="1">
            <a:off x="8386763" y="2033589"/>
            <a:ext cx="58420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1" name="AutoShape 16">
            <a:extLst>
              <a:ext uri="{FF2B5EF4-FFF2-40B4-BE49-F238E27FC236}">
                <a16:creationId xmlns:a16="http://schemas.microsoft.com/office/drawing/2014/main" id="{2C951A97-711B-47B2-BB70-E626724E282B}"/>
              </a:ext>
            </a:extLst>
          </p:cNvPr>
          <p:cNvCxnSpPr>
            <a:cxnSpLocks noChangeShapeType="1"/>
            <a:stCxn id="12298" idx="0"/>
            <a:endCxn id="12295" idx="3"/>
          </p:cNvCxnSpPr>
          <p:nvPr/>
        </p:nvCxnSpPr>
        <p:spPr bwMode="auto">
          <a:xfrm flipV="1">
            <a:off x="8791575" y="2544763"/>
            <a:ext cx="179388" cy="2222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2" name="AutoShape 19">
            <a:extLst>
              <a:ext uri="{FF2B5EF4-FFF2-40B4-BE49-F238E27FC236}">
                <a16:creationId xmlns:a16="http://schemas.microsoft.com/office/drawing/2014/main" id="{51F95F24-49BC-4317-A262-AD0BD39A465A}"/>
              </a:ext>
            </a:extLst>
          </p:cNvPr>
          <p:cNvCxnSpPr>
            <a:cxnSpLocks noChangeShapeType="1"/>
            <a:stCxn id="12304" idx="7"/>
            <a:endCxn id="12296" idx="3"/>
          </p:cNvCxnSpPr>
          <p:nvPr/>
        </p:nvCxnSpPr>
        <p:spPr bwMode="auto">
          <a:xfrm flipV="1">
            <a:off x="6846888" y="2544764"/>
            <a:ext cx="360362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3" name="AutoShape 20">
            <a:extLst>
              <a:ext uri="{FF2B5EF4-FFF2-40B4-BE49-F238E27FC236}">
                <a16:creationId xmlns:a16="http://schemas.microsoft.com/office/drawing/2014/main" id="{A32883E4-0E33-4147-8649-DFBE37AE4AD8}"/>
              </a:ext>
            </a:extLst>
          </p:cNvPr>
          <p:cNvCxnSpPr>
            <a:cxnSpLocks noChangeShapeType="1"/>
            <a:stCxn id="12297" idx="1"/>
            <a:endCxn id="12296" idx="5"/>
          </p:cNvCxnSpPr>
          <p:nvPr/>
        </p:nvCxnSpPr>
        <p:spPr bwMode="auto">
          <a:xfrm flipH="1" flipV="1">
            <a:off x="7434263" y="2544764"/>
            <a:ext cx="36195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4" name="Oval 21">
            <a:extLst>
              <a:ext uri="{FF2B5EF4-FFF2-40B4-BE49-F238E27FC236}">
                <a16:creationId xmlns:a16="http://schemas.microsoft.com/office/drawing/2014/main" id="{E076F605-AACD-4987-9B22-9D91B17F2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39" y="2774951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2305" name="Freeform 26">
            <a:extLst>
              <a:ext uri="{FF2B5EF4-FFF2-40B4-BE49-F238E27FC236}">
                <a16:creationId xmlns:a16="http://schemas.microsoft.com/office/drawing/2014/main" id="{7EBB6CCF-7445-421B-B57B-23A30013DF7D}"/>
              </a:ext>
            </a:extLst>
          </p:cNvPr>
          <p:cNvSpPr>
            <a:spLocks/>
          </p:cNvSpPr>
          <p:nvPr/>
        </p:nvSpPr>
        <p:spPr bwMode="auto">
          <a:xfrm>
            <a:off x="8801101" y="3048000"/>
            <a:ext cx="600075" cy="457200"/>
          </a:xfrm>
          <a:custGeom>
            <a:avLst/>
            <a:gdLst>
              <a:gd name="T0" fmla="*/ 600075 w 378"/>
              <a:gd name="T1" fmla="*/ 457200 h 288"/>
              <a:gd name="T2" fmla="*/ 485775 w 378"/>
              <a:gd name="T3" fmla="*/ 304800 h 288"/>
              <a:gd name="T4" fmla="*/ 152400 w 378"/>
              <a:gd name="T5" fmla="*/ 295275 h 288"/>
              <a:gd name="T6" fmla="*/ 0 w 378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378"/>
              <a:gd name="T13" fmla="*/ 0 h 288"/>
              <a:gd name="T14" fmla="*/ 378 w 378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8" h="288">
                <a:moveTo>
                  <a:pt x="378" y="288"/>
                </a:moveTo>
                <a:cubicBezTo>
                  <a:pt x="366" y="272"/>
                  <a:pt x="353" y="209"/>
                  <a:pt x="306" y="192"/>
                </a:cubicBezTo>
                <a:cubicBezTo>
                  <a:pt x="259" y="175"/>
                  <a:pt x="147" y="218"/>
                  <a:pt x="96" y="186"/>
                </a:cubicBezTo>
                <a:cubicBezTo>
                  <a:pt x="45" y="154"/>
                  <a:pt x="20" y="39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06" name="Text Box 27">
            <a:extLst>
              <a:ext uri="{FF2B5EF4-FFF2-40B4-BE49-F238E27FC236}">
                <a16:creationId xmlns:a16="http://schemas.microsoft.com/office/drawing/2014/main" id="{5951909B-5349-4609-9608-39BD9B392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0" y="3429001"/>
            <a:ext cx="177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2000">
                <a:ea typeface="굴림" panose="020B0600000101010101" pitchFamily="50" charset="-127"/>
              </a:rPr>
              <a:t>insertion node</a:t>
            </a:r>
          </a:p>
        </p:txBody>
      </p:sp>
      <p:sp>
        <p:nvSpPr>
          <p:cNvPr id="12307" name="Oval 30">
            <a:extLst>
              <a:ext uri="{FF2B5EF4-FFF2-40B4-BE49-F238E27FC236}">
                <a16:creationId xmlns:a16="http://schemas.microsoft.com/office/drawing/2014/main" id="{4E357A8F-57A1-4026-9BA6-F8F16FC72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39624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2308" name="Oval 31">
            <a:extLst>
              <a:ext uri="{FF2B5EF4-FFF2-40B4-BE49-F238E27FC236}">
                <a16:creationId xmlns:a16="http://schemas.microsoft.com/office/drawing/2014/main" id="{54D6E8CE-BD3A-4E61-AD07-EAEC268F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4473576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2309" name="Oval 32">
            <a:extLst>
              <a:ext uri="{FF2B5EF4-FFF2-40B4-BE49-F238E27FC236}">
                <a16:creationId xmlns:a16="http://schemas.microsoft.com/office/drawing/2014/main" id="{2180D075-7E7D-4FD3-BD5E-39BBA46F5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4" y="44735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2310" name="Oval 33">
            <a:extLst>
              <a:ext uri="{FF2B5EF4-FFF2-40B4-BE49-F238E27FC236}">
                <a16:creationId xmlns:a16="http://schemas.microsoft.com/office/drawing/2014/main" id="{9C0EEBE3-C401-4124-91E5-4CDB59B99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8589" y="4968876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2311" name="AutoShape 38">
            <a:extLst>
              <a:ext uri="{FF2B5EF4-FFF2-40B4-BE49-F238E27FC236}">
                <a16:creationId xmlns:a16="http://schemas.microsoft.com/office/drawing/2014/main" id="{0379CD17-9F16-4639-8036-F9D1CD3B5131}"/>
              </a:ext>
            </a:extLst>
          </p:cNvPr>
          <p:cNvCxnSpPr>
            <a:cxnSpLocks noChangeShapeType="1"/>
            <a:stCxn id="12307" idx="3"/>
            <a:endCxn id="12309" idx="7"/>
          </p:cNvCxnSpPr>
          <p:nvPr/>
        </p:nvCxnSpPr>
        <p:spPr bwMode="auto">
          <a:xfrm flipH="1">
            <a:off x="7434264" y="4243389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AutoShape 39">
            <a:extLst>
              <a:ext uri="{FF2B5EF4-FFF2-40B4-BE49-F238E27FC236}">
                <a16:creationId xmlns:a16="http://schemas.microsoft.com/office/drawing/2014/main" id="{6AC760CE-6737-473E-A395-3A7B85D3B1E4}"/>
              </a:ext>
            </a:extLst>
          </p:cNvPr>
          <p:cNvCxnSpPr>
            <a:cxnSpLocks noChangeShapeType="1"/>
            <a:stCxn id="12308" idx="1"/>
            <a:endCxn id="12307" idx="5"/>
          </p:cNvCxnSpPr>
          <p:nvPr/>
        </p:nvCxnSpPr>
        <p:spPr bwMode="auto">
          <a:xfrm flipH="1" flipV="1">
            <a:off x="8386764" y="4244975"/>
            <a:ext cx="1184275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3" name="AutoShape 41">
            <a:extLst>
              <a:ext uri="{FF2B5EF4-FFF2-40B4-BE49-F238E27FC236}">
                <a16:creationId xmlns:a16="http://schemas.microsoft.com/office/drawing/2014/main" id="{936A1794-931B-42A5-9B68-ED5303F102B3}"/>
              </a:ext>
            </a:extLst>
          </p:cNvPr>
          <p:cNvCxnSpPr>
            <a:cxnSpLocks noChangeShapeType="1"/>
            <a:stCxn id="12317" idx="7"/>
            <a:endCxn id="12308" idx="3"/>
          </p:cNvCxnSpPr>
          <p:nvPr/>
        </p:nvCxnSpPr>
        <p:spPr bwMode="auto">
          <a:xfrm flipV="1">
            <a:off x="9304338" y="4756150"/>
            <a:ext cx="266700" cy="2413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AutoShape 44">
            <a:extLst>
              <a:ext uri="{FF2B5EF4-FFF2-40B4-BE49-F238E27FC236}">
                <a16:creationId xmlns:a16="http://schemas.microsoft.com/office/drawing/2014/main" id="{4A56B6A3-B2F5-4235-8393-ECFB10D5F087}"/>
              </a:ext>
            </a:extLst>
          </p:cNvPr>
          <p:cNvCxnSpPr>
            <a:cxnSpLocks noChangeShapeType="1"/>
            <a:stCxn id="12316" idx="7"/>
            <a:endCxn id="12309" idx="3"/>
          </p:cNvCxnSpPr>
          <p:nvPr/>
        </p:nvCxnSpPr>
        <p:spPr bwMode="auto">
          <a:xfrm flipV="1">
            <a:off x="6846888" y="4756151"/>
            <a:ext cx="360362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AutoShape 45">
            <a:extLst>
              <a:ext uri="{FF2B5EF4-FFF2-40B4-BE49-F238E27FC236}">
                <a16:creationId xmlns:a16="http://schemas.microsoft.com/office/drawing/2014/main" id="{261213DF-6717-4494-986F-3722D4B2C0AE}"/>
              </a:ext>
            </a:extLst>
          </p:cNvPr>
          <p:cNvCxnSpPr>
            <a:cxnSpLocks noChangeShapeType="1"/>
            <a:stCxn id="12310" idx="1"/>
            <a:endCxn id="12309" idx="5"/>
          </p:cNvCxnSpPr>
          <p:nvPr/>
        </p:nvCxnSpPr>
        <p:spPr bwMode="auto">
          <a:xfrm flipH="1" flipV="1">
            <a:off x="7434263" y="4756151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16" name="Oval 46">
            <a:extLst>
              <a:ext uri="{FF2B5EF4-FFF2-40B4-BE49-F238E27FC236}">
                <a16:creationId xmlns:a16="http://schemas.microsoft.com/office/drawing/2014/main" id="{886054FE-BD07-4007-9423-9EE5F6CB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39" y="49688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2317" name="Oval 51">
            <a:extLst>
              <a:ext uri="{FF2B5EF4-FFF2-40B4-BE49-F238E27FC236}">
                <a16:creationId xmlns:a16="http://schemas.microsoft.com/office/drawing/2014/main" id="{D7EB965B-FDFA-443D-8E74-AE76E98D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289" y="4968876"/>
            <a:ext cx="320675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2318" name="Text Box 57">
            <a:extLst>
              <a:ext uri="{FF2B5EF4-FFF2-40B4-BE49-F238E27FC236}">
                <a16:creationId xmlns:a16="http://schemas.microsoft.com/office/drawing/2014/main" id="{88F11CB2-2CE2-4305-B3F0-4B43C6903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9788" y="2327275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b="1" i="1">
                <a:latin typeface="Times New Roman" panose="02020603050405020304" pitchFamily="18" charset="0"/>
                <a:ea typeface="굴림" panose="020B0600000101010101" pitchFamily="50" charset="-127"/>
              </a:rPr>
              <a:t>z</a:t>
            </a:r>
          </a:p>
        </p:txBody>
      </p:sp>
      <p:sp>
        <p:nvSpPr>
          <p:cNvPr id="12319" name="Text Box 58">
            <a:extLst>
              <a:ext uri="{FF2B5EF4-FFF2-40B4-BE49-F238E27FC236}">
                <a16:creationId xmlns:a16="http://schemas.microsoft.com/office/drawing/2014/main" id="{0DDD4BF5-A3D0-4A4F-9B4F-30A9CA456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588" y="4724400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b="1" i="1">
                <a:latin typeface="Times New Roman" panose="02020603050405020304" pitchFamily="18" charset="0"/>
                <a:ea typeface="굴림" panose="020B0600000101010101" pitchFamily="50" charset="-127"/>
              </a:rPr>
              <a:t>z</a:t>
            </a:r>
          </a:p>
        </p:txBody>
      </p:sp>
      <p:sp>
        <p:nvSpPr>
          <p:cNvPr id="12320" name="Date Placeholder 31">
            <a:extLst>
              <a:ext uri="{FF2B5EF4-FFF2-40B4-BE49-F238E27FC236}">
                <a16:creationId xmlns:a16="http://schemas.microsoft.com/office/drawing/2014/main" id="{ECF157CB-FC78-428F-8C9D-149DD8DB26C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3C42E9-048A-4F07-8D40-26ABC821A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35"/>
    </mc:Choice>
    <mc:Fallback xmlns="">
      <p:transition spd="slow" advTm="16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>
            <a:extLst>
              <a:ext uri="{FF2B5EF4-FFF2-40B4-BE49-F238E27FC236}">
                <a16:creationId xmlns:a16="http://schemas.microsoft.com/office/drawing/2014/main" id="{7A484620-1C6D-4645-984A-BCE4E21E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Heaps</a:t>
            </a:r>
          </a:p>
        </p:txBody>
      </p:sp>
      <p:sp>
        <p:nvSpPr>
          <p:cNvPr id="13315" name="Slide Number Placeholder 5">
            <a:extLst>
              <a:ext uri="{FF2B5EF4-FFF2-40B4-BE49-F238E27FC236}">
                <a16:creationId xmlns:a16="http://schemas.microsoft.com/office/drawing/2014/main" id="{5AC73272-E96A-4418-A1AF-ECC22226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6DE9CEC-0A92-4C0C-AD06-EFDBF663ACBD}" type="slidenum">
              <a:rPr lang="en-US" altLang="ko-KR" sz="1400"/>
              <a:pPr eaLnBrk="1" hangingPunct="1"/>
              <a:t>8</a:t>
            </a:fld>
            <a:endParaRPr lang="en-US" altLang="ko-KR" sz="1400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E525EF67-746B-4C3D-A7AB-2EE268EAE3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Upheap </a:t>
            </a:r>
            <a:r>
              <a:rPr lang="en-US" altLang="ko-KR" sz="4400" dirty="0">
                <a:ea typeface="굴림" panose="020B0600000101010101" pitchFamily="50" charset="-127"/>
              </a:rPr>
              <a:t>(§ 8.3.3)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1331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F5326A9-A2DA-49D5-8DDD-91BD38588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8077200" cy="2438400"/>
          </a:xfrm>
        </p:spPr>
        <p:txBody>
          <a:bodyPr/>
          <a:lstStyle/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After the insertion of a new key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000" dirty="0">
                <a:ea typeface="굴림" panose="020B0600000101010101" pitchFamily="50" charset="-127"/>
              </a:rPr>
              <a:t>, the heap-order property may be violated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Algorithm upheap restores the heap-order property by swapping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000" dirty="0">
                <a:ea typeface="굴림" panose="020B0600000101010101" pitchFamily="50" charset="-127"/>
              </a:rPr>
              <a:t> along an upward path from the insertion node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Upheap terminates when the key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000" dirty="0">
                <a:ea typeface="굴림" panose="020B0600000101010101" pitchFamily="50" charset="-127"/>
              </a:rPr>
              <a:t> reaches the root or a node whose parent has a key smaller than or equal to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k</a:t>
            </a:r>
            <a:r>
              <a:rPr lang="en-US" altLang="ko-KR" sz="2000" dirty="0">
                <a:ea typeface="굴림" panose="020B0600000101010101" pitchFamily="50" charset="-127"/>
              </a:rPr>
              <a:t> </a:t>
            </a:r>
          </a:p>
          <a:p>
            <a:pPr eaLnBrk="1" hangingPunct="1"/>
            <a:r>
              <a:rPr lang="en-US" altLang="ko-KR" sz="2000" dirty="0">
                <a:ea typeface="굴림" panose="020B0600000101010101" pitchFamily="50" charset="-127"/>
              </a:rPr>
              <a:t>Since a heap has height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(log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000" dirty="0">
                <a:ea typeface="굴림" panose="020B0600000101010101" pitchFamily="50" charset="-127"/>
              </a:rPr>
              <a:t>, upheap runs in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O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(log </a:t>
            </a:r>
            <a:r>
              <a:rPr lang="en-US" altLang="ko-KR" sz="2000" b="1" i="1" dirty="0">
                <a:latin typeface="Times New Roman" panose="02020603050405020304" pitchFamily="18" charset="0"/>
                <a:ea typeface="굴림" panose="020B0600000101010101" pitchFamily="50" charset="-127"/>
              </a:rPr>
              <a:t>n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50" charset="-127"/>
              </a:rPr>
              <a:t>)</a:t>
            </a:r>
            <a:r>
              <a:rPr lang="en-US" altLang="ko-KR" sz="2000" dirty="0">
                <a:ea typeface="굴림" panose="020B0600000101010101" pitchFamily="50" charset="-127"/>
              </a:rPr>
              <a:t> time</a:t>
            </a:r>
          </a:p>
        </p:txBody>
      </p:sp>
      <p:sp>
        <p:nvSpPr>
          <p:cNvPr id="13318" name="Oval 4">
            <a:extLst>
              <a:ext uri="{FF2B5EF4-FFF2-40B4-BE49-F238E27FC236}">
                <a16:creationId xmlns:a16="http://schemas.microsoft.com/office/drawing/2014/main" id="{82BD809F-92B0-4668-8699-22EFF4763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1" y="4359275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3319" name="Oval 5">
            <a:extLst>
              <a:ext uri="{FF2B5EF4-FFF2-40B4-BE49-F238E27FC236}">
                <a16:creationId xmlns:a16="http://schemas.microsoft.com/office/drawing/2014/main" id="{3FB0023D-1DAA-42B9-A47C-E5AFD26CF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9" y="4870451"/>
            <a:ext cx="319087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320" name="Oval 6">
            <a:extLst>
              <a:ext uri="{FF2B5EF4-FFF2-40B4-BE49-F238E27FC236}">
                <a16:creationId xmlns:a16="http://schemas.microsoft.com/office/drawing/2014/main" id="{14A55BC5-8BA7-4710-AAEA-EDF5A39B9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4870451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3321" name="Oval 7">
            <a:extLst>
              <a:ext uri="{FF2B5EF4-FFF2-40B4-BE49-F238E27FC236}">
                <a16:creationId xmlns:a16="http://schemas.microsoft.com/office/drawing/2014/main" id="{C53B4DCD-99D8-402F-B285-4CF8DDE30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26" y="5365751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3322" name="AutoShape 11">
            <a:extLst>
              <a:ext uri="{FF2B5EF4-FFF2-40B4-BE49-F238E27FC236}">
                <a16:creationId xmlns:a16="http://schemas.microsoft.com/office/drawing/2014/main" id="{824DE507-AE7F-4C08-A238-A3537471DE70}"/>
              </a:ext>
            </a:extLst>
          </p:cNvPr>
          <p:cNvCxnSpPr>
            <a:cxnSpLocks noChangeShapeType="1"/>
            <a:stCxn id="13318" idx="3"/>
            <a:endCxn id="13320" idx="7"/>
          </p:cNvCxnSpPr>
          <p:nvPr/>
        </p:nvCxnSpPr>
        <p:spPr bwMode="auto">
          <a:xfrm flipH="1">
            <a:off x="3352801" y="4640264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3" name="AutoShape 12">
            <a:extLst>
              <a:ext uri="{FF2B5EF4-FFF2-40B4-BE49-F238E27FC236}">
                <a16:creationId xmlns:a16="http://schemas.microsoft.com/office/drawing/2014/main" id="{FF59ED34-AF13-4832-B5D0-77C041BE4ACD}"/>
              </a:ext>
            </a:extLst>
          </p:cNvPr>
          <p:cNvCxnSpPr>
            <a:cxnSpLocks noChangeShapeType="1"/>
            <a:stCxn id="13319" idx="1"/>
            <a:endCxn id="13318" idx="5"/>
          </p:cNvCxnSpPr>
          <p:nvPr/>
        </p:nvCxnSpPr>
        <p:spPr bwMode="auto">
          <a:xfrm flipH="1" flipV="1">
            <a:off x="4305301" y="4641851"/>
            <a:ext cx="11842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4" name="AutoShape 14">
            <a:extLst>
              <a:ext uri="{FF2B5EF4-FFF2-40B4-BE49-F238E27FC236}">
                <a16:creationId xmlns:a16="http://schemas.microsoft.com/office/drawing/2014/main" id="{A0534FEE-6363-4A2B-AFCF-B62F22B35EB9}"/>
              </a:ext>
            </a:extLst>
          </p:cNvPr>
          <p:cNvCxnSpPr>
            <a:cxnSpLocks noChangeShapeType="1"/>
            <a:stCxn id="13328" idx="7"/>
            <a:endCxn id="13319" idx="3"/>
          </p:cNvCxnSpPr>
          <p:nvPr/>
        </p:nvCxnSpPr>
        <p:spPr bwMode="auto">
          <a:xfrm flipV="1">
            <a:off x="5222875" y="5162551"/>
            <a:ext cx="266700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5" name="AutoShape 17">
            <a:extLst>
              <a:ext uri="{FF2B5EF4-FFF2-40B4-BE49-F238E27FC236}">
                <a16:creationId xmlns:a16="http://schemas.microsoft.com/office/drawing/2014/main" id="{5B6C8D6F-5BDA-4770-A046-B97C8644DE52}"/>
              </a:ext>
            </a:extLst>
          </p:cNvPr>
          <p:cNvCxnSpPr>
            <a:cxnSpLocks noChangeShapeType="1"/>
            <a:stCxn id="13327" idx="7"/>
            <a:endCxn id="13320" idx="3"/>
          </p:cNvCxnSpPr>
          <p:nvPr/>
        </p:nvCxnSpPr>
        <p:spPr bwMode="auto">
          <a:xfrm flipV="1">
            <a:off x="2765426" y="5153026"/>
            <a:ext cx="360363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6" name="AutoShape 18">
            <a:extLst>
              <a:ext uri="{FF2B5EF4-FFF2-40B4-BE49-F238E27FC236}">
                <a16:creationId xmlns:a16="http://schemas.microsoft.com/office/drawing/2014/main" id="{5518C792-2B2F-4B82-BB0E-C333E62ABF3E}"/>
              </a:ext>
            </a:extLst>
          </p:cNvPr>
          <p:cNvCxnSpPr>
            <a:cxnSpLocks noChangeShapeType="1"/>
            <a:stCxn id="13321" idx="1"/>
            <a:endCxn id="13320" idx="5"/>
          </p:cNvCxnSpPr>
          <p:nvPr/>
        </p:nvCxnSpPr>
        <p:spPr bwMode="auto">
          <a:xfrm flipH="1" flipV="1">
            <a:off x="3352800" y="5153026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7" name="Oval 19">
            <a:extLst>
              <a:ext uri="{FF2B5EF4-FFF2-40B4-BE49-F238E27FC236}">
                <a16:creationId xmlns:a16="http://schemas.microsoft.com/office/drawing/2014/main" id="{8C34A602-E326-4D17-B774-64819C71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75" y="5365751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3328" name="Oval 24">
            <a:extLst>
              <a:ext uri="{FF2B5EF4-FFF2-40B4-BE49-F238E27FC236}">
                <a16:creationId xmlns:a16="http://schemas.microsoft.com/office/drawing/2014/main" id="{5019B43C-B57F-490F-934A-C4745F25B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826" y="5365751"/>
            <a:ext cx="320675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3329" name="Text Box 29">
            <a:extLst>
              <a:ext uri="{FF2B5EF4-FFF2-40B4-BE49-F238E27FC236}">
                <a16:creationId xmlns:a16="http://schemas.microsoft.com/office/drawing/2014/main" id="{1FD0AED6-589E-4192-87D2-9C57B8D5E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26" y="512127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b="1" i="1">
                <a:latin typeface="Times New Roman" panose="02020603050405020304" pitchFamily="18" charset="0"/>
                <a:ea typeface="굴림" panose="020B0600000101010101" pitchFamily="50" charset="-127"/>
              </a:rPr>
              <a:t>z</a:t>
            </a:r>
          </a:p>
        </p:txBody>
      </p:sp>
      <p:sp>
        <p:nvSpPr>
          <p:cNvPr id="13330" name="Oval 30">
            <a:extLst>
              <a:ext uri="{FF2B5EF4-FFF2-40B4-BE49-F238E27FC236}">
                <a16:creationId xmlns:a16="http://schemas.microsoft.com/office/drawing/2014/main" id="{B251E1AB-B93E-48EE-B8C8-C00FA8FB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1" y="4359275"/>
            <a:ext cx="320675" cy="3190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331" name="Oval 31">
            <a:extLst>
              <a:ext uri="{FF2B5EF4-FFF2-40B4-BE49-F238E27FC236}">
                <a16:creationId xmlns:a16="http://schemas.microsoft.com/office/drawing/2014/main" id="{AF2FC5FD-E00D-476B-9488-2C1235F78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889" y="4870451"/>
            <a:ext cx="319087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3332" name="Oval 32">
            <a:extLst>
              <a:ext uri="{FF2B5EF4-FFF2-40B4-BE49-F238E27FC236}">
                <a16:creationId xmlns:a16="http://schemas.microsoft.com/office/drawing/2014/main" id="{78B7001B-D390-43E9-B289-5B0EEEFAF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100" y="4870451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3333" name="Oval 33">
            <a:extLst>
              <a:ext uri="{FF2B5EF4-FFF2-40B4-BE49-F238E27FC236}">
                <a16:creationId xmlns:a16="http://schemas.microsoft.com/office/drawing/2014/main" id="{45402425-C30C-467D-BB06-5004118C6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4476" y="5365751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7</a:t>
            </a:r>
          </a:p>
        </p:txBody>
      </p:sp>
      <p:cxnSp>
        <p:nvCxnSpPr>
          <p:cNvPr id="13334" name="AutoShape 37">
            <a:extLst>
              <a:ext uri="{FF2B5EF4-FFF2-40B4-BE49-F238E27FC236}">
                <a16:creationId xmlns:a16="http://schemas.microsoft.com/office/drawing/2014/main" id="{2B2517B7-A2C0-4777-8EC7-FD117CCCA714}"/>
              </a:ext>
            </a:extLst>
          </p:cNvPr>
          <p:cNvCxnSpPr>
            <a:cxnSpLocks noChangeShapeType="1"/>
            <a:stCxn id="13330" idx="3"/>
            <a:endCxn id="13332" idx="7"/>
          </p:cNvCxnSpPr>
          <p:nvPr/>
        </p:nvCxnSpPr>
        <p:spPr bwMode="auto">
          <a:xfrm flipH="1">
            <a:off x="7550151" y="4651376"/>
            <a:ext cx="7270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AutoShape 38">
            <a:extLst>
              <a:ext uri="{FF2B5EF4-FFF2-40B4-BE49-F238E27FC236}">
                <a16:creationId xmlns:a16="http://schemas.microsoft.com/office/drawing/2014/main" id="{1CEB9F0D-AB9E-4F73-B885-9AE07B21FBA0}"/>
              </a:ext>
            </a:extLst>
          </p:cNvPr>
          <p:cNvCxnSpPr>
            <a:cxnSpLocks noChangeShapeType="1"/>
            <a:stCxn id="13331" idx="1"/>
            <a:endCxn id="13330" idx="5"/>
          </p:cNvCxnSpPr>
          <p:nvPr/>
        </p:nvCxnSpPr>
        <p:spPr bwMode="auto">
          <a:xfrm flipH="1" flipV="1">
            <a:off x="8502651" y="4651375"/>
            <a:ext cx="1184275" cy="247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6" name="AutoShape 40">
            <a:extLst>
              <a:ext uri="{FF2B5EF4-FFF2-40B4-BE49-F238E27FC236}">
                <a16:creationId xmlns:a16="http://schemas.microsoft.com/office/drawing/2014/main" id="{AD0F1E84-E0D4-46F3-A4A8-F263FFDC60D4}"/>
              </a:ext>
            </a:extLst>
          </p:cNvPr>
          <p:cNvCxnSpPr>
            <a:cxnSpLocks noChangeShapeType="1"/>
            <a:stCxn id="13340" idx="7"/>
            <a:endCxn id="13331" idx="3"/>
          </p:cNvCxnSpPr>
          <p:nvPr/>
        </p:nvCxnSpPr>
        <p:spPr bwMode="auto">
          <a:xfrm flipV="1">
            <a:off x="9420225" y="5162551"/>
            <a:ext cx="266700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AutoShape 43">
            <a:extLst>
              <a:ext uri="{FF2B5EF4-FFF2-40B4-BE49-F238E27FC236}">
                <a16:creationId xmlns:a16="http://schemas.microsoft.com/office/drawing/2014/main" id="{3DADA057-7700-4B26-B2EB-79BFE871A463}"/>
              </a:ext>
            </a:extLst>
          </p:cNvPr>
          <p:cNvCxnSpPr>
            <a:cxnSpLocks noChangeShapeType="1"/>
            <a:stCxn id="13339" idx="7"/>
            <a:endCxn id="13332" idx="3"/>
          </p:cNvCxnSpPr>
          <p:nvPr/>
        </p:nvCxnSpPr>
        <p:spPr bwMode="auto">
          <a:xfrm flipV="1">
            <a:off x="6962776" y="5153026"/>
            <a:ext cx="360363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AutoShape 44">
            <a:extLst>
              <a:ext uri="{FF2B5EF4-FFF2-40B4-BE49-F238E27FC236}">
                <a16:creationId xmlns:a16="http://schemas.microsoft.com/office/drawing/2014/main" id="{3F2BD7F5-1633-4616-A360-38AA9D1FB4BF}"/>
              </a:ext>
            </a:extLst>
          </p:cNvPr>
          <p:cNvCxnSpPr>
            <a:cxnSpLocks noChangeShapeType="1"/>
            <a:stCxn id="13333" idx="1"/>
            <a:endCxn id="13332" idx="5"/>
          </p:cNvCxnSpPr>
          <p:nvPr/>
        </p:nvCxnSpPr>
        <p:spPr bwMode="auto">
          <a:xfrm flipH="1" flipV="1">
            <a:off x="7550150" y="5153026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9" name="Oval 45">
            <a:extLst>
              <a:ext uri="{FF2B5EF4-FFF2-40B4-BE49-F238E27FC236}">
                <a16:creationId xmlns:a16="http://schemas.microsoft.com/office/drawing/2014/main" id="{BC8AAD77-02E4-4FDC-ACDF-7E5E8D272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725" y="5365751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3340" name="Oval 50">
            <a:extLst>
              <a:ext uri="{FF2B5EF4-FFF2-40B4-BE49-F238E27FC236}">
                <a16:creationId xmlns:a16="http://schemas.microsoft.com/office/drawing/2014/main" id="{DF25C7A4-8CFB-44BD-9355-C7E48635F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176" y="5365751"/>
            <a:ext cx="320675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800"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3341" name="Text Box 55">
            <a:extLst>
              <a:ext uri="{FF2B5EF4-FFF2-40B4-BE49-F238E27FC236}">
                <a16:creationId xmlns:a16="http://schemas.microsoft.com/office/drawing/2014/main" id="{C4B071FB-478B-4CA1-B372-A33A2D3F1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0476" y="512127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b="1" i="1">
                <a:latin typeface="Times New Roman" panose="02020603050405020304" pitchFamily="18" charset="0"/>
                <a:ea typeface="굴림" panose="020B0600000101010101" pitchFamily="50" charset="-127"/>
              </a:rPr>
              <a:t>z</a:t>
            </a:r>
          </a:p>
        </p:txBody>
      </p:sp>
      <p:cxnSp>
        <p:nvCxnSpPr>
          <p:cNvPr id="13342" name="AutoShape 58">
            <a:extLst>
              <a:ext uri="{FF2B5EF4-FFF2-40B4-BE49-F238E27FC236}">
                <a16:creationId xmlns:a16="http://schemas.microsoft.com/office/drawing/2014/main" id="{05FB3B60-DDA1-4EDD-9E90-347CF24A2B1A}"/>
              </a:ext>
            </a:extLst>
          </p:cNvPr>
          <p:cNvCxnSpPr>
            <a:cxnSpLocks noChangeShapeType="1"/>
            <a:stCxn id="13331" idx="0"/>
            <a:endCxn id="13330" idx="7"/>
          </p:cNvCxnSpPr>
          <p:nvPr/>
        </p:nvCxnSpPr>
        <p:spPr bwMode="auto">
          <a:xfrm rot="5400000" flipH="1">
            <a:off x="8919370" y="3969545"/>
            <a:ext cx="465137" cy="1298575"/>
          </a:xfrm>
          <a:prstGeom prst="curvedConnector3">
            <a:avLst>
              <a:gd name="adj1" fmla="val 125597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3" name="AutoShape 59">
            <a:extLst>
              <a:ext uri="{FF2B5EF4-FFF2-40B4-BE49-F238E27FC236}">
                <a16:creationId xmlns:a16="http://schemas.microsoft.com/office/drawing/2014/main" id="{6565A70D-6BFF-41BB-AACE-55FDAF4110ED}"/>
              </a:ext>
            </a:extLst>
          </p:cNvPr>
          <p:cNvCxnSpPr>
            <a:cxnSpLocks noChangeShapeType="1"/>
            <a:stCxn id="13331" idx="2"/>
            <a:endCxn id="13340" idx="1"/>
          </p:cNvCxnSpPr>
          <p:nvPr/>
        </p:nvCxnSpPr>
        <p:spPr bwMode="auto">
          <a:xfrm rot="10800000" flipV="1">
            <a:off x="9194800" y="5030789"/>
            <a:ext cx="427038" cy="363537"/>
          </a:xfrm>
          <a:prstGeom prst="curvedConnector2">
            <a:avLst/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4" name="AutoShape 60">
            <a:extLst>
              <a:ext uri="{FF2B5EF4-FFF2-40B4-BE49-F238E27FC236}">
                <a16:creationId xmlns:a16="http://schemas.microsoft.com/office/drawing/2014/main" id="{6EBC34ED-EE2C-43DB-AD6F-4C0A434409CD}"/>
              </a:ext>
            </a:extLst>
          </p:cNvPr>
          <p:cNvCxnSpPr>
            <a:cxnSpLocks noChangeShapeType="1"/>
            <a:stCxn id="13319" idx="2"/>
            <a:endCxn id="13328" idx="0"/>
          </p:cNvCxnSpPr>
          <p:nvPr/>
        </p:nvCxnSpPr>
        <p:spPr bwMode="auto">
          <a:xfrm rot="10800000" flipV="1">
            <a:off x="5110164" y="5030788"/>
            <a:ext cx="314325" cy="315912"/>
          </a:xfrm>
          <a:prstGeom prst="curvedConnector2">
            <a:avLst/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45" name="Date Placeholder 32">
            <a:extLst>
              <a:ext uri="{FF2B5EF4-FFF2-40B4-BE49-F238E27FC236}">
                <a16:creationId xmlns:a16="http://schemas.microsoft.com/office/drawing/2014/main" id="{293A67FA-BF49-4498-93DA-E14A26A47EA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© 2010 Goodrich, Tamassia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893A90-58F0-4BCF-8AFC-0CADEE7D1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535"/>
    </mc:Choice>
    <mc:Fallback xmlns="">
      <p:transition spd="slow" advTm="339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C2D82-77C6-4FA9-A3C8-C71AAEDA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EE8E6-14A0-40C4-B2E9-3C12EFB0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Heaps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A35E0-8942-4969-B619-67F71340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B7268-DBC8-41E5-88AF-13BBFEE793D8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8BFBFD-C1FF-4BCE-87CB-29D4101F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378" y="0"/>
            <a:ext cx="6625244" cy="6858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A69A3B8-4CB5-4FE4-B55F-1F372C491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1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164"/>
    </mc:Choice>
    <mc:Fallback xmlns="">
      <p:transition spd="slow" advTm="379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0</TotalTime>
  <Words>1581</Words>
  <Application>Microsoft Office PowerPoint</Application>
  <PresentationFormat>와이드스크린</PresentationFormat>
  <Paragraphs>428</Paragraphs>
  <Slides>23</Slides>
  <Notes>10</Notes>
  <HiddenSlides>0</HiddenSlides>
  <MMClips>9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굴림</vt:lpstr>
      <vt:lpstr>맑은 고딕</vt:lpstr>
      <vt:lpstr>Symbol</vt:lpstr>
      <vt:lpstr>Tahoma</vt:lpstr>
      <vt:lpstr>Times New Roman</vt:lpstr>
      <vt:lpstr>Wingdings</vt:lpstr>
      <vt:lpstr>Blueprint</vt:lpstr>
      <vt:lpstr>Clip</vt:lpstr>
      <vt:lpstr>Heaps</vt:lpstr>
      <vt:lpstr>Recall Priority Queue ADT</vt:lpstr>
      <vt:lpstr>Recall PQ Sorting</vt:lpstr>
      <vt:lpstr>Heaps</vt:lpstr>
      <vt:lpstr>Height of a Heap</vt:lpstr>
      <vt:lpstr>Heaps and Priority Queues</vt:lpstr>
      <vt:lpstr>Insertion into a Heap</vt:lpstr>
      <vt:lpstr>Upheap (§ 8.3.3)</vt:lpstr>
      <vt:lpstr>PowerPoint 프레젠테이션</vt:lpstr>
      <vt:lpstr>Removal from a Heap (§ 8.3.3)</vt:lpstr>
      <vt:lpstr>Downheap</vt:lpstr>
      <vt:lpstr>PowerPoint 프레젠테이션</vt:lpstr>
      <vt:lpstr>Updating the Last Node</vt:lpstr>
      <vt:lpstr>Heap-Sort</vt:lpstr>
      <vt:lpstr>Vector-based Heap Implementation</vt:lpstr>
      <vt:lpstr>PowerPoint 프레젠테이션</vt:lpstr>
      <vt:lpstr>Merging Two Heaps</vt:lpstr>
      <vt:lpstr>Bottom-up Heap Construction</vt:lpstr>
      <vt:lpstr>Example</vt:lpstr>
      <vt:lpstr>Example (contd.)</vt:lpstr>
      <vt:lpstr>Example (contd.)</vt:lpstr>
      <vt:lpstr>Example (end)</vt:lpstr>
      <vt:lpstr>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2020-11-29T19:39:17Z</dcterms:created>
  <dcterms:modified xsi:type="dcterms:W3CDTF">2020-11-30T08:33:03Z</dcterms:modified>
</cp:coreProperties>
</file>